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1383625" cy="30275213"/>
  <p:notesSz cx="141986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4337" userDrawn="1">
          <p15:clr>
            <a:srgbClr val="A4A3A4"/>
          </p15:clr>
        </p15:guide>
        <p15:guide id="2" pos="32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4" d="100"/>
          <a:sy n="24" d="100"/>
        </p:scale>
        <p:origin x="3180" y="84"/>
      </p:cViewPr>
      <p:guideLst>
        <p:guide orient="horz" pos="4337"/>
        <p:guide pos="325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04489" y="9385317"/>
            <a:ext cx="18184211" cy="24565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963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208978" y="16954120"/>
            <a:ext cx="14975232" cy="3707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9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097" y="7339963"/>
            <a:ext cx="10046287" cy="2456506"/>
          </a:xfrm>
        </p:spPr>
        <p:txBody>
          <a:bodyPr lIns="0" tIns="0" rIns="0" bIns="0"/>
          <a:lstStyle>
            <a:lvl1pPr>
              <a:defRPr sz="15963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02012" y="7809701"/>
            <a:ext cx="10034811" cy="370743"/>
          </a:xfrm>
        </p:spPr>
        <p:txBody>
          <a:bodyPr lIns="0" tIns="0" rIns="0" bIns="0"/>
          <a:lstStyle>
            <a:lvl1pPr>
              <a:defRPr sz="2409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097" y="7339963"/>
            <a:ext cx="10046287" cy="2456506"/>
          </a:xfrm>
        </p:spPr>
        <p:txBody>
          <a:bodyPr lIns="0" tIns="0" rIns="0" bIns="0"/>
          <a:lstStyle>
            <a:lvl1pPr>
              <a:defRPr sz="15963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69659" y="6963300"/>
            <a:ext cx="9306037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1017492" y="6963300"/>
            <a:ext cx="9306037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097" y="7339963"/>
            <a:ext cx="10046287" cy="2456506"/>
          </a:xfrm>
        </p:spPr>
        <p:txBody>
          <a:bodyPr lIns="0" tIns="0" rIns="0" bIns="0"/>
          <a:lstStyle>
            <a:lvl1pPr>
              <a:defRPr sz="15963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7528" y="29739801"/>
            <a:ext cx="1506138" cy="38054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097" y="7339963"/>
            <a:ext cx="10046287" cy="1631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600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02012" y="7809701"/>
            <a:ext cx="10034811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4C4D4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273684" y="28155950"/>
            <a:ext cx="68458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69658" y="28155950"/>
            <a:ext cx="4920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403095" y="28155950"/>
            <a:ext cx="492043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88497">
        <a:defRPr>
          <a:latin typeface="+mn-lt"/>
          <a:ea typeface="+mn-ea"/>
          <a:cs typeface="+mn-cs"/>
        </a:defRPr>
      </a:lvl2pPr>
      <a:lvl3pPr marL="1376995">
        <a:defRPr>
          <a:latin typeface="+mn-lt"/>
          <a:ea typeface="+mn-ea"/>
          <a:cs typeface="+mn-cs"/>
        </a:defRPr>
      </a:lvl3pPr>
      <a:lvl4pPr marL="2065492">
        <a:defRPr>
          <a:latin typeface="+mn-lt"/>
          <a:ea typeface="+mn-ea"/>
          <a:cs typeface="+mn-cs"/>
        </a:defRPr>
      </a:lvl4pPr>
      <a:lvl5pPr marL="2753990">
        <a:defRPr>
          <a:latin typeface="+mn-lt"/>
          <a:ea typeface="+mn-ea"/>
          <a:cs typeface="+mn-cs"/>
        </a:defRPr>
      </a:lvl5pPr>
      <a:lvl6pPr marL="3442487">
        <a:defRPr>
          <a:latin typeface="+mn-lt"/>
          <a:ea typeface="+mn-ea"/>
          <a:cs typeface="+mn-cs"/>
        </a:defRPr>
      </a:lvl6pPr>
      <a:lvl7pPr marL="4130985">
        <a:defRPr>
          <a:latin typeface="+mn-lt"/>
          <a:ea typeface="+mn-ea"/>
          <a:cs typeface="+mn-cs"/>
        </a:defRPr>
      </a:lvl7pPr>
      <a:lvl8pPr marL="4819482">
        <a:defRPr>
          <a:latin typeface="+mn-lt"/>
          <a:ea typeface="+mn-ea"/>
          <a:cs typeface="+mn-cs"/>
        </a:defRPr>
      </a:lvl8pPr>
      <a:lvl9pPr marL="55079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88497">
        <a:defRPr>
          <a:latin typeface="+mn-lt"/>
          <a:ea typeface="+mn-ea"/>
          <a:cs typeface="+mn-cs"/>
        </a:defRPr>
      </a:lvl2pPr>
      <a:lvl3pPr marL="1376995">
        <a:defRPr>
          <a:latin typeface="+mn-lt"/>
          <a:ea typeface="+mn-ea"/>
          <a:cs typeface="+mn-cs"/>
        </a:defRPr>
      </a:lvl3pPr>
      <a:lvl4pPr marL="2065492">
        <a:defRPr>
          <a:latin typeface="+mn-lt"/>
          <a:ea typeface="+mn-ea"/>
          <a:cs typeface="+mn-cs"/>
        </a:defRPr>
      </a:lvl4pPr>
      <a:lvl5pPr marL="2753990">
        <a:defRPr>
          <a:latin typeface="+mn-lt"/>
          <a:ea typeface="+mn-ea"/>
          <a:cs typeface="+mn-cs"/>
        </a:defRPr>
      </a:lvl5pPr>
      <a:lvl6pPr marL="3442487">
        <a:defRPr>
          <a:latin typeface="+mn-lt"/>
          <a:ea typeface="+mn-ea"/>
          <a:cs typeface="+mn-cs"/>
        </a:defRPr>
      </a:lvl6pPr>
      <a:lvl7pPr marL="4130985">
        <a:defRPr>
          <a:latin typeface="+mn-lt"/>
          <a:ea typeface="+mn-ea"/>
          <a:cs typeface="+mn-cs"/>
        </a:defRPr>
      </a:lvl7pPr>
      <a:lvl8pPr marL="4819482">
        <a:defRPr>
          <a:latin typeface="+mn-lt"/>
          <a:ea typeface="+mn-ea"/>
          <a:cs typeface="+mn-cs"/>
        </a:defRPr>
      </a:lvl8pPr>
      <a:lvl9pPr marL="55079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43879" y="29808781"/>
            <a:ext cx="3402375" cy="250077"/>
          </a:xfrm>
          <a:prstGeom prst="rect">
            <a:avLst/>
          </a:prstGeom>
        </p:spPr>
        <p:txBody>
          <a:bodyPr vert="horz" wrap="square" lIns="0" tIns="18169" rIns="0" bIns="0" rtlCol="0">
            <a:spAutoFit/>
          </a:bodyPr>
          <a:lstStyle/>
          <a:p>
            <a:pPr marL="19125">
              <a:spcBef>
                <a:spcPts val="143"/>
              </a:spcBef>
            </a:pPr>
            <a:r>
              <a:rPr sz="1506" dirty="0">
                <a:solidFill>
                  <a:srgbClr val="41492D"/>
                </a:solidFill>
                <a:latin typeface="Arial"/>
                <a:cs typeface="Arial"/>
              </a:rPr>
              <a:t>Boroondara</a:t>
            </a:r>
            <a:r>
              <a:rPr sz="1506" spc="-60" dirty="0">
                <a:solidFill>
                  <a:srgbClr val="41492D"/>
                </a:solidFill>
                <a:latin typeface="Arial"/>
                <a:cs typeface="Arial"/>
              </a:rPr>
              <a:t> </a:t>
            </a:r>
            <a:r>
              <a:rPr sz="1506" dirty="0">
                <a:solidFill>
                  <a:srgbClr val="41492D"/>
                </a:solidFill>
                <a:latin typeface="Arial"/>
                <a:cs typeface="Arial"/>
              </a:rPr>
              <a:t>Urban</a:t>
            </a:r>
            <a:r>
              <a:rPr sz="1506" spc="-38" dirty="0">
                <a:solidFill>
                  <a:srgbClr val="41492D"/>
                </a:solidFill>
                <a:latin typeface="Arial"/>
                <a:cs typeface="Arial"/>
              </a:rPr>
              <a:t> </a:t>
            </a:r>
            <a:r>
              <a:rPr sz="1506" spc="-15" dirty="0">
                <a:solidFill>
                  <a:srgbClr val="41492D"/>
                </a:solidFill>
                <a:latin typeface="Arial"/>
                <a:cs typeface="Arial"/>
              </a:rPr>
              <a:t>Design</a:t>
            </a:r>
            <a:r>
              <a:rPr sz="1506" spc="-90" dirty="0">
                <a:solidFill>
                  <a:srgbClr val="41492D"/>
                </a:solidFill>
                <a:latin typeface="Arial"/>
                <a:cs typeface="Arial"/>
              </a:rPr>
              <a:t> </a:t>
            </a:r>
            <a:r>
              <a:rPr sz="1506" dirty="0">
                <a:solidFill>
                  <a:srgbClr val="41492D"/>
                </a:solidFill>
                <a:latin typeface="Arial"/>
                <a:cs typeface="Arial"/>
              </a:rPr>
              <a:t>Awards</a:t>
            </a:r>
            <a:r>
              <a:rPr sz="1506" spc="-38" dirty="0">
                <a:solidFill>
                  <a:srgbClr val="41492D"/>
                </a:solidFill>
                <a:latin typeface="Arial"/>
                <a:cs typeface="Arial"/>
              </a:rPr>
              <a:t> </a:t>
            </a:r>
            <a:r>
              <a:rPr sz="1506" spc="-30" dirty="0">
                <a:solidFill>
                  <a:srgbClr val="41492D"/>
                </a:solidFill>
                <a:latin typeface="Arial"/>
                <a:cs typeface="Arial"/>
              </a:rPr>
              <a:t>2025</a:t>
            </a:r>
            <a:endParaRPr sz="1506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8006" y="457223"/>
            <a:ext cx="15238014" cy="6997916"/>
          </a:xfrm>
          <a:custGeom>
            <a:avLst/>
            <a:gdLst/>
            <a:ahLst/>
            <a:cxnLst/>
            <a:rect l="l" t="t" r="r" b="b"/>
            <a:pathLst>
              <a:path w="10118725" h="4646930">
                <a:moveTo>
                  <a:pt x="10118376" y="0"/>
                </a:moveTo>
                <a:lnTo>
                  <a:pt x="0" y="0"/>
                </a:lnTo>
                <a:lnTo>
                  <a:pt x="0" y="4646525"/>
                </a:lnTo>
                <a:lnTo>
                  <a:pt x="10118376" y="4646525"/>
                </a:lnTo>
                <a:lnTo>
                  <a:pt x="10118376" y="0"/>
                </a:lnTo>
                <a:close/>
              </a:path>
            </a:pathLst>
          </a:custGeom>
          <a:solidFill>
            <a:srgbClr val="DBD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152683" y="457223"/>
            <a:ext cx="4774609" cy="6997916"/>
          </a:xfrm>
          <a:custGeom>
            <a:avLst/>
            <a:gdLst/>
            <a:ahLst/>
            <a:cxnLst/>
            <a:rect l="l" t="t" r="r" b="b"/>
            <a:pathLst>
              <a:path w="3170555" h="4646930">
                <a:moveTo>
                  <a:pt x="3170396" y="0"/>
                </a:moveTo>
                <a:lnTo>
                  <a:pt x="0" y="0"/>
                </a:lnTo>
                <a:lnTo>
                  <a:pt x="0" y="4646525"/>
                </a:lnTo>
                <a:lnTo>
                  <a:pt x="3170396" y="4646525"/>
                </a:lnTo>
                <a:lnTo>
                  <a:pt x="3170396" y="0"/>
                </a:lnTo>
                <a:close/>
              </a:path>
            </a:pathLst>
          </a:custGeom>
          <a:solidFill>
            <a:srgbClr val="DBD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0919453" y="7985381"/>
            <a:ext cx="9803614" cy="10160286"/>
          </a:xfrm>
          <a:prstGeom prst="rect">
            <a:avLst/>
          </a:prstGeom>
        </p:spPr>
        <p:txBody>
          <a:bodyPr vert="horz" wrap="square" lIns="0" tIns="17213" rIns="0" bIns="0" rtlCol="0">
            <a:spAutoFit/>
          </a:bodyPr>
          <a:lstStyle/>
          <a:p>
            <a:pPr marL="19125" marR="7650" algn="just">
              <a:spcBef>
                <a:spcPts val="136"/>
              </a:spcBef>
            </a:pPr>
            <a:r>
              <a:rPr sz="2400" dirty="0"/>
              <a:t>Project</a:t>
            </a:r>
            <a:r>
              <a:rPr sz="2400" spc="-75" dirty="0"/>
              <a:t> </a:t>
            </a:r>
            <a:r>
              <a:rPr sz="2400" spc="-15" dirty="0"/>
              <a:t>description</a:t>
            </a:r>
            <a:r>
              <a:rPr sz="2400" spc="-75" dirty="0"/>
              <a:t> </a:t>
            </a:r>
            <a:r>
              <a:rPr sz="2400" dirty="0"/>
              <a:t>with</a:t>
            </a:r>
            <a:r>
              <a:rPr sz="2400" spc="-75" dirty="0"/>
              <a:t> </a:t>
            </a:r>
            <a:r>
              <a:rPr sz="2400" dirty="0"/>
              <a:t>response</a:t>
            </a:r>
            <a:r>
              <a:rPr sz="2400" spc="-75" dirty="0"/>
              <a:t> </a:t>
            </a:r>
            <a:r>
              <a:rPr sz="2400" dirty="0"/>
              <a:t>to</a:t>
            </a:r>
            <a:r>
              <a:rPr sz="2400" spc="-75" dirty="0"/>
              <a:t> </a:t>
            </a:r>
            <a:r>
              <a:rPr sz="2400" spc="-15" dirty="0"/>
              <a:t>Boroondara</a:t>
            </a:r>
            <a:r>
              <a:rPr sz="2400" spc="-75" dirty="0"/>
              <a:t> </a:t>
            </a:r>
            <a:r>
              <a:rPr sz="2400" dirty="0"/>
              <a:t>Design</a:t>
            </a:r>
            <a:r>
              <a:rPr sz="2400" spc="-75" dirty="0"/>
              <a:t> </a:t>
            </a:r>
            <a:r>
              <a:rPr sz="2400" spc="-15" dirty="0"/>
              <a:t>Excellence</a:t>
            </a:r>
            <a:r>
              <a:rPr sz="2400" spc="-68" dirty="0"/>
              <a:t> </a:t>
            </a:r>
            <a:r>
              <a:rPr sz="2400" spc="-15" dirty="0"/>
              <a:t>Guide </a:t>
            </a:r>
            <a:r>
              <a:rPr sz="2400" dirty="0"/>
              <a:t>principles</a:t>
            </a:r>
            <a:r>
              <a:rPr sz="2400" spc="-75" dirty="0"/>
              <a:t> </a:t>
            </a:r>
            <a:r>
              <a:rPr sz="2400" dirty="0"/>
              <a:t>(icons</a:t>
            </a:r>
            <a:r>
              <a:rPr sz="2400" spc="-68" dirty="0"/>
              <a:t> </a:t>
            </a:r>
            <a:r>
              <a:rPr sz="2400" dirty="0"/>
              <a:t>below</a:t>
            </a:r>
            <a:r>
              <a:rPr sz="2400" spc="-75" dirty="0"/>
              <a:t> </a:t>
            </a:r>
            <a:r>
              <a:rPr sz="2400" dirty="0"/>
              <a:t>-</a:t>
            </a:r>
            <a:r>
              <a:rPr sz="2400" spc="-68" dirty="0"/>
              <a:t> </a:t>
            </a:r>
            <a:r>
              <a:rPr sz="2400" dirty="0"/>
              <a:t>please</a:t>
            </a:r>
            <a:r>
              <a:rPr sz="2400" spc="-75" dirty="0"/>
              <a:t> </a:t>
            </a:r>
            <a:r>
              <a:rPr sz="2400" dirty="0"/>
              <a:t>use</a:t>
            </a:r>
            <a:r>
              <a:rPr sz="2400" spc="-68" dirty="0"/>
              <a:t> </a:t>
            </a:r>
            <a:r>
              <a:rPr sz="2400" dirty="0"/>
              <a:t>relevant</a:t>
            </a:r>
            <a:r>
              <a:rPr sz="2400" spc="-75" dirty="0"/>
              <a:t> </a:t>
            </a:r>
            <a:r>
              <a:rPr sz="2400" dirty="0"/>
              <a:t>icons</a:t>
            </a:r>
            <a:r>
              <a:rPr sz="2400" spc="-68" dirty="0"/>
              <a:t> </a:t>
            </a:r>
            <a:r>
              <a:rPr sz="2400" dirty="0"/>
              <a:t>and</a:t>
            </a:r>
            <a:r>
              <a:rPr sz="2400" spc="-75" dirty="0"/>
              <a:t> </a:t>
            </a:r>
            <a:r>
              <a:rPr sz="2400" dirty="0"/>
              <a:t>move</a:t>
            </a:r>
            <a:r>
              <a:rPr sz="2400" spc="-68" dirty="0"/>
              <a:t> </a:t>
            </a:r>
            <a:r>
              <a:rPr sz="2400" dirty="0"/>
              <a:t>as</a:t>
            </a:r>
            <a:r>
              <a:rPr sz="2400" spc="-75" dirty="0"/>
              <a:t> </a:t>
            </a:r>
            <a:r>
              <a:rPr sz="2400" dirty="0"/>
              <a:t>needed)</a:t>
            </a:r>
            <a:r>
              <a:rPr sz="2400" spc="-68" dirty="0"/>
              <a:t> </a:t>
            </a:r>
            <a:r>
              <a:rPr sz="2400" spc="-75" dirty="0"/>
              <a:t>- </a:t>
            </a:r>
            <a:r>
              <a:rPr sz="2400" dirty="0"/>
              <a:t>body</a:t>
            </a:r>
            <a:r>
              <a:rPr sz="2400" spc="-60" dirty="0"/>
              <a:t> </a:t>
            </a:r>
            <a:r>
              <a:rPr sz="2400" dirty="0"/>
              <a:t>text</a:t>
            </a:r>
            <a:r>
              <a:rPr sz="2400" spc="-53" dirty="0"/>
              <a:t> </a:t>
            </a:r>
            <a:r>
              <a:rPr sz="2400" spc="-30" dirty="0"/>
              <a:t>24pt</a:t>
            </a:r>
          </a:p>
          <a:p>
            <a:pPr marL="19125" marR="362417">
              <a:spcBef>
                <a:spcPts val="1950"/>
              </a:spcBef>
            </a:pPr>
            <a:r>
              <a:rPr sz="2400" dirty="0"/>
              <a:t>Us,</a:t>
            </a:r>
            <a:r>
              <a:rPr sz="2400" spc="-75" dirty="0"/>
              <a:t> </a:t>
            </a:r>
            <a:r>
              <a:rPr sz="2400" dirty="0"/>
              <a:t>voluptatem</a:t>
            </a:r>
            <a:r>
              <a:rPr sz="2400" spc="-68" dirty="0"/>
              <a:t> </a:t>
            </a:r>
            <a:r>
              <a:rPr sz="2400" dirty="0"/>
              <a:t>hillab</a:t>
            </a:r>
            <a:r>
              <a:rPr sz="2400" spc="-75" dirty="0"/>
              <a:t> </a:t>
            </a:r>
            <a:r>
              <a:rPr sz="2400" dirty="0"/>
              <a:t>ipsam</a:t>
            </a:r>
            <a:r>
              <a:rPr sz="2400" spc="-68" dirty="0"/>
              <a:t> </a:t>
            </a:r>
            <a:r>
              <a:rPr sz="2400" dirty="0"/>
              <a:t>quunt</a:t>
            </a:r>
            <a:r>
              <a:rPr sz="2400" spc="-68" dirty="0"/>
              <a:t> </a:t>
            </a:r>
            <a:r>
              <a:rPr sz="2400" dirty="0"/>
              <a:t>fuga.</a:t>
            </a:r>
            <a:r>
              <a:rPr sz="2400" spc="-75" dirty="0"/>
              <a:t> </a:t>
            </a:r>
            <a:r>
              <a:rPr sz="2400" dirty="0"/>
              <a:t>Sam</a:t>
            </a:r>
            <a:r>
              <a:rPr sz="2400" spc="-68" dirty="0"/>
              <a:t> </a:t>
            </a:r>
            <a:r>
              <a:rPr sz="2400" dirty="0"/>
              <a:t>si</a:t>
            </a:r>
            <a:r>
              <a:rPr sz="2400" spc="-68" dirty="0"/>
              <a:t> </a:t>
            </a:r>
            <a:r>
              <a:rPr sz="2400" dirty="0"/>
              <a:t>dolut</a:t>
            </a:r>
            <a:r>
              <a:rPr sz="2400" spc="-75" dirty="0"/>
              <a:t> </a:t>
            </a:r>
            <a:r>
              <a:rPr sz="2400" dirty="0"/>
              <a:t>endam</a:t>
            </a:r>
            <a:r>
              <a:rPr sz="2400" spc="-68" dirty="0"/>
              <a:t> </a:t>
            </a:r>
            <a:r>
              <a:rPr sz="2400" dirty="0"/>
              <a:t>reperion</a:t>
            </a:r>
            <a:r>
              <a:rPr sz="2400" spc="-75" dirty="0"/>
              <a:t> </a:t>
            </a:r>
            <a:r>
              <a:rPr sz="2400" spc="-38" dirty="0"/>
              <a:t>ni </a:t>
            </a:r>
            <a:r>
              <a:rPr sz="2400" dirty="0"/>
              <a:t>aliquis</a:t>
            </a:r>
            <a:r>
              <a:rPr sz="2400" spc="-83" dirty="0"/>
              <a:t> </a:t>
            </a:r>
            <a:r>
              <a:rPr sz="2400" dirty="0"/>
              <a:t>truptur</a:t>
            </a:r>
            <a:r>
              <a:rPr sz="2400" spc="-75" dirty="0"/>
              <a:t> </a:t>
            </a:r>
            <a:r>
              <a:rPr sz="2400" dirty="0"/>
              <a:t>alicturia</a:t>
            </a:r>
            <a:r>
              <a:rPr sz="2400" spc="-75" dirty="0"/>
              <a:t> </a:t>
            </a:r>
            <a:r>
              <a:rPr sz="2400" dirty="0"/>
              <a:t>que</a:t>
            </a:r>
            <a:r>
              <a:rPr sz="2400" spc="-75" dirty="0"/>
              <a:t> </a:t>
            </a:r>
            <a:r>
              <a:rPr sz="2400" dirty="0"/>
              <a:t>min</a:t>
            </a:r>
            <a:r>
              <a:rPr sz="2400" spc="-83" dirty="0"/>
              <a:t> </a:t>
            </a:r>
            <a:r>
              <a:rPr sz="2400" dirty="0"/>
              <a:t>porem</a:t>
            </a:r>
            <a:r>
              <a:rPr sz="2400" spc="-75" dirty="0"/>
              <a:t> </a:t>
            </a:r>
            <a:r>
              <a:rPr sz="2400" dirty="0"/>
              <a:t>archil</a:t>
            </a:r>
            <a:r>
              <a:rPr sz="2400" spc="-75" dirty="0"/>
              <a:t> </a:t>
            </a:r>
            <a:r>
              <a:rPr sz="2400" spc="-30" dirty="0"/>
              <a:t>ius.</a:t>
            </a:r>
          </a:p>
          <a:p>
            <a:pPr marL="19125" marR="346161">
              <a:spcBef>
                <a:spcPts val="1965"/>
              </a:spcBef>
            </a:pPr>
            <a:r>
              <a:rPr sz="2400" dirty="0"/>
              <a:t>Gent</a:t>
            </a:r>
            <a:r>
              <a:rPr sz="2400" spc="-60" dirty="0"/>
              <a:t> </a:t>
            </a:r>
            <a:r>
              <a:rPr sz="2400" dirty="0"/>
              <a:t>ut</a:t>
            </a:r>
            <a:r>
              <a:rPr sz="2400" spc="-60" dirty="0"/>
              <a:t> </a:t>
            </a:r>
            <a:r>
              <a:rPr sz="2400" dirty="0"/>
              <a:t>re</a:t>
            </a:r>
            <a:r>
              <a:rPr sz="2400" spc="-60" dirty="0"/>
              <a:t> </a:t>
            </a:r>
            <a:r>
              <a:rPr sz="2400" dirty="0"/>
              <a:t>nus</a:t>
            </a:r>
            <a:r>
              <a:rPr sz="2400" spc="-60" dirty="0"/>
              <a:t> </a:t>
            </a:r>
            <a:r>
              <a:rPr sz="2400" dirty="0"/>
              <a:t>et</a:t>
            </a:r>
            <a:r>
              <a:rPr sz="2400" spc="-60" dirty="0"/>
              <a:t> </a:t>
            </a:r>
            <a:r>
              <a:rPr sz="2400" dirty="0"/>
              <a:t>quatquati</a:t>
            </a:r>
            <a:r>
              <a:rPr sz="2400" spc="-60" dirty="0"/>
              <a:t> </a:t>
            </a:r>
            <a:r>
              <a:rPr sz="2400" dirty="0"/>
              <a:t>dis</a:t>
            </a:r>
            <a:r>
              <a:rPr sz="2400" spc="-60" dirty="0"/>
              <a:t> </a:t>
            </a:r>
            <a:r>
              <a:rPr sz="2400" dirty="0"/>
              <a:t>et</a:t>
            </a:r>
            <a:r>
              <a:rPr sz="2400" spc="-60" dirty="0"/>
              <a:t> </a:t>
            </a:r>
            <a:r>
              <a:rPr sz="2400" dirty="0"/>
              <a:t>adi</a:t>
            </a:r>
            <a:r>
              <a:rPr sz="2400" spc="-53" dirty="0"/>
              <a:t> </a:t>
            </a:r>
            <a:r>
              <a:rPr sz="2400" dirty="0"/>
              <a:t>qui</a:t>
            </a:r>
            <a:r>
              <a:rPr sz="2400" spc="-60" dirty="0"/>
              <a:t> </a:t>
            </a:r>
            <a:r>
              <a:rPr sz="2400" dirty="0"/>
              <a:t>dolene</a:t>
            </a:r>
            <a:r>
              <a:rPr sz="2400" spc="-60" dirty="0"/>
              <a:t> </a:t>
            </a:r>
            <a:r>
              <a:rPr sz="2400" dirty="0"/>
              <a:t>quidest</a:t>
            </a:r>
            <a:r>
              <a:rPr sz="2400" spc="-60" dirty="0"/>
              <a:t> </a:t>
            </a:r>
            <a:r>
              <a:rPr sz="2400" dirty="0"/>
              <a:t>volorent</a:t>
            </a:r>
            <a:r>
              <a:rPr sz="2400" spc="-60" dirty="0"/>
              <a:t> </a:t>
            </a:r>
            <a:r>
              <a:rPr sz="2400" spc="-38" dirty="0"/>
              <a:t>pro </a:t>
            </a:r>
            <a:r>
              <a:rPr sz="2400" dirty="0"/>
              <a:t>moloritiur</a:t>
            </a:r>
            <a:r>
              <a:rPr sz="2400" spc="-98" dirty="0"/>
              <a:t> </a:t>
            </a:r>
            <a:r>
              <a:rPr sz="2400" dirty="0"/>
              <a:t>autem</a:t>
            </a:r>
            <a:r>
              <a:rPr sz="2400" spc="-98" dirty="0"/>
              <a:t> </a:t>
            </a:r>
            <a:r>
              <a:rPr sz="2400" dirty="0"/>
              <a:t>as</a:t>
            </a:r>
            <a:r>
              <a:rPr sz="2400" spc="-90" dirty="0"/>
              <a:t> </a:t>
            </a:r>
            <a:r>
              <a:rPr sz="2400" dirty="0"/>
              <a:t>sed</a:t>
            </a:r>
            <a:r>
              <a:rPr sz="2400" spc="-98" dirty="0"/>
              <a:t> </a:t>
            </a:r>
            <a:r>
              <a:rPr sz="2400" dirty="0"/>
              <a:t>que</a:t>
            </a:r>
            <a:r>
              <a:rPr sz="2400" spc="-98" dirty="0"/>
              <a:t> </a:t>
            </a:r>
            <a:r>
              <a:rPr sz="2400" dirty="0"/>
              <a:t>aceature</a:t>
            </a:r>
            <a:r>
              <a:rPr sz="2400" spc="-90" dirty="0"/>
              <a:t> </a:t>
            </a:r>
            <a:r>
              <a:rPr sz="2400" dirty="0"/>
              <a:t>restia</a:t>
            </a:r>
            <a:r>
              <a:rPr sz="2400" spc="-98" dirty="0"/>
              <a:t> </a:t>
            </a:r>
            <a:r>
              <a:rPr sz="2400" dirty="0"/>
              <a:t>quaepud</a:t>
            </a:r>
            <a:r>
              <a:rPr sz="2400" spc="-98" dirty="0"/>
              <a:t> </a:t>
            </a:r>
            <a:r>
              <a:rPr sz="2400" dirty="0"/>
              <a:t>ipienimus,</a:t>
            </a:r>
            <a:r>
              <a:rPr sz="2400" spc="-90" dirty="0"/>
              <a:t> </a:t>
            </a:r>
            <a:r>
              <a:rPr sz="2400" spc="-15" dirty="0"/>
              <a:t>explam </a:t>
            </a:r>
            <a:r>
              <a:rPr sz="2400" dirty="0"/>
              <a:t>rat</a:t>
            </a:r>
            <a:r>
              <a:rPr sz="2400" spc="-68" dirty="0"/>
              <a:t> </a:t>
            </a:r>
            <a:r>
              <a:rPr sz="2400" dirty="0"/>
              <a:t>hitatus</a:t>
            </a:r>
            <a:r>
              <a:rPr sz="2400" spc="-68" dirty="0"/>
              <a:t> </a:t>
            </a:r>
            <a:r>
              <a:rPr sz="2400" dirty="0"/>
              <a:t>exero</a:t>
            </a:r>
            <a:r>
              <a:rPr sz="2400" spc="-68" dirty="0"/>
              <a:t> </a:t>
            </a:r>
            <a:r>
              <a:rPr sz="2400" spc="-15" dirty="0"/>
              <a:t>officabo.</a:t>
            </a:r>
            <a:r>
              <a:rPr sz="2400" spc="-68" dirty="0"/>
              <a:t> </a:t>
            </a:r>
            <a:r>
              <a:rPr sz="2400" dirty="0"/>
              <a:t>Ga.</a:t>
            </a:r>
            <a:r>
              <a:rPr sz="2400" spc="-68" dirty="0"/>
              <a:t> </a:t>
            </a:r>
            <a:r>
              <a:rPr sz="2400" dirty="0"/>
              <a:t>Qui</a:t>
            </a:r>
            <a:r>
              <a:rPr sz="2400" spc="-68" dirty="0"/>
              <a:t> </a:t>
            </a:r>
            <a:r>
              <a:rPr sz="2400" dirty="0"/>
              <a:t>anis</a:t>
            </a:r>
            <a:r>
              <a:rPr sz="2400" spc="-68" dirty="0"/>
              <a:t> </a:t>
            </a:r>
            <a:r>
              <a:rPr sz="2400" dirty="0"/>
              <a:t>que</a:t>
            </a:r>
            <a:r>
              <a:rPr sz="2400" spc="-68" dirty="0"/>
              <a:t> </a:t>
            </a:r>
            <a:r>
              <a:rPr sz="2400" dirty="0"/>
              <a:t>imust</a:t>
            </a:r>
            <a:r>
              <a:rPr sz="2400" spc="-68" dirty="0"/>
              <a:t> </a:t>
            </a:r>
            <a:r>
              <a:rPr sz="2400" dirty="0"/>
              <a:t>verunte</a:t>
            </a:r>
            <a:r>
              <a:rPr sz="2400" spc="-68" dirty="0"/>
              <a:t> </a:t>
            </a:r>
            <a:r>
              <a:rPr sz="2400" dirty="0"/>
              <a:t>plam</a:t>
            </a:r>
            <a:r>
              <a:rPr sz="2400" spc="-68" dirty="0"/>
              <a:t> </a:t>
            </a:r>
            <a:r>
              <a:rPr sz="2400" spc="-15" dirty="0"/>
              <a:t>nitas </a:t>
            </a:r>
            <a:r>
              <a:rPr sz="2400" dirty="0"/>
              <a:t>doluptia</a:t>
            </a:r>
            <a:r>
              <a:rPr sz="2400" spc="-83" dirty="0"/>
              <a:t> </a:t>
            </a:r>
            <a:r>
              <a:rPr sz="2400" dirty="0"/>
              <a:t>nonsequi</a:t>
            </a:r>
            <a:r>
              <a:rPr sz="2400" spc="-83" dirty="0"/>
              <a:t> </a:t>
            </a:r>
            <a:r>
              <a:rPr sz="2400" dirty="0"/>
              <a:t>odigent</a:t>
            </a:r>
            <a:r>
              <a:rPr sz="2400" spc="-83" dirty="0"/>
              <a:t> </a:t>
            </a:r>
            <a:r>
              <a:rPr sz="2400" dirty="0"/>
              <a:t>dolorest</a:t>
            </a:r>
            <a:r>
              <a:rPr sz="2400" spc="-83" dirty="0"/>
              <a:t> </a:t>
            </a:r>
            <a:r>
              <a:rPr sz="2400" dirty="0"/>
              <a:t>pe</a:t>
            </a:r>
            <a:r>
              <a:rPr sz="2400" spc="-83" dirty="0"/>
              <a:t> </a:t>
            </a:r>
            <a:r>
              <a:rPr sz="2400" dirty="0"/>
              <a:t>sinis</a:t>
            </a:r>
            <a:r>
              <a:rPr sz="2400" spc="-83" dirty="0"/>
              <a:t> </a:t>
            </a:r>
            <a:r>
              <a:rPr sz="2400" dirty="0"/>
              <a:t>apedios</a:t>
            </a:r>
            <a:r>
              <a:rPr sz="2400" spc="-83" dirty="0"/>
              <a:t> </a:t>
            </a:r>
            <a:r>
              <a:rPr sz="2400" dirty="0"/>
              <a:t>idi</a:t>
            </a:r>
            <a:r>
              <a:rPr sz="2400" spc="-83" dirty="0"/>
              <a:t> </a:t>
            </a:r>
            <a:r>
              <a:rPr sz="2400" dirty="0"/>
              <a:t>debit</a:t>
            </a:r>
            <a:r>
              <a:rPr sz="2400" spc="-83" dirty="0"/>
              <a:t> </a:t>
            </a:r>
            <a:r>
              <a:rPr sz="2400" dirty="0"/>
              <a:t>estiasi</a:t>
            </a:r>
            <a:r>
              <a:rPr sz="2400" spc="-83" dirty="0"/>
              <a:t> </a:t>
            </a:r>
            <a:r>
              <a:rPr sz="2400" spc="-30" dirty="0"/>
              <a:t>odis </a:t>
            </a:r>
            <a:r>
              <a:rPr sz="2400" spc="-15" dirty="0"/>
              <a:t>alitatur?</a:t>
            </a:r>
          </a:p>
          <a:p>
            <a:pPr marL="19125" marR="40162">
              <a:spcBef>
                <a:spcPts val="1928"/>
              </a:spcBef>
            </a:pPr>
            <a:r>
              <a:rPr sz="2400" dirty="0"/>
              <a:t>Vit</a:t>
            </a:r>
            <a:r>
              <a:rPr sz="2400" spc="-98" dirty="0"/>
              <a:t> </a:t>
            </a:r>
            <a:r>
              <a:rPr sz="2400" dirty="0"/>
              <a:t>quatum</a:t>
            </a:r>
            <a:r>
              <a:rPr sz="2400" spc="-98" dirty="0"/>
              <a:t> </a:t>
            </a:r>
            <a:r>
              <a:rPr sz="2400" dirty="0"/>
              <a:t>doloriat.</a:t>
            </a:r>
            <a:r>
              <a:rPr sz="2400" spc="-98" dirty="0"/>
              <a:t> </a:t>
            </a:r>
            <a:r>
              <a:rPr sz="2400" dirty="0"/>
              <a:t>Onemque</a:t>
            </a:r>
            <a:r>
              <a:rPr sz="2400" spc="-90" dirty="0"/>
              <a:t> </a:t>
            </a:r>
            <a:r>
              <a:rPr sz="2400" dirty="0"/>
              <a:t>nestrupta</a:t>
            </a:r>
            <a:r>
              <a:rPr sz="2400" spc="-98" dirty="0"/>
              <a:t> </a:t>
            </a:r>
            <a:r>
              <a:rPr sz="2400" dirty="0"/>
              <a:t>de</a:t>
            </a:r>
            <a:r>
              <a:rPr sz="2400" spc="-98" dirty="0"/>
              <a:t> </a:t>
            </a:r>
            <a:r>
              <a:rPr sz="2400" dirty="0"/>
              <a:t>la</a:t>
            </a:r>
            <a:r>
              <a:rPr sz="2400" spc="-90" dirty="0"/>
              <a:t> </a:t>
            </a:r>
            <a:r>
              <a:rPr sz="2400" dirty="0"/>
              <a:t>conessimus</a:t>
            </a:r>
            <a:r>
              <a:rPr sz="2400" spc="-98" dirty="0"/>
              <a:t> </a:t>
            </a:r>
            <a:r>
              <a:rPr sz="2400" spc="-15" dirty="0"/>
              <a:t>doluptatium </a:t>
            </a:r>
            <a:r>
              <a:rPr sz="2400" dirty="0"/>
              <a:t>etumendi</a:t>
            </a:r>
            <a:r>
              <a:rPr sz="2400" spc="-83" dirty="0"/>
              <a:t> </a:t>
            </a:r>
            <a:r>
              <a:rPr sz="2400" spc="-15" dirty="0"/>
              <a:t>atur,</a:t>
            </a:r>
            <a:r>
              <a:rPr sz="2400" spc="-83" dirty="0"/>
              <a:t> </a:t>
            </a:r>
            <a:r>
              <a:rPr sz="2400" dirty="0"/>
              <a:t>sant,</a:t>
            </a:r>
            <a:r>
              <a:rPr sz="2400" spc="-75" dirty="0"/>
              <a:t> </a:t>
            </a:r>
            <a:r>
              <a:rPr sz="2400" dirty="0"/>
              <a:t>sunda</a:t>
            </a:r>
            <a:r>
              <a:rPr sz="2400" spc="-83" dirty="0"/>
              <a:t> </a:t>
            </a:r>
            <a:r>
              <a:rPr sz="2400" dirty="0"/>
              <a:t>si</a:t>
            </a:r>
            <a:r>
              <a:rPr sz="2400" spc="-83" dirty="0"/>
              <a:t> </a:t>
            </a:r>
            <a:r>
              <a:rPr sz="2400" dirty="0"/>
              <a:t>que</a:t>
            </a:r>
            <a:r>
              <a:rPr sz="2400" spc="-75" dirty="0"/>
              <a:t> </a:t>
            </a:r>
            <a:r>
              <a:rPr sz="2400" dirty="0"/>
              <a:t>pere</a:t>
            </a:r>
            <a:r>
              <a:rPr sz="2400" spc="-83" dirty="0"/>
              <a:t> </a:t>
            </a:r>
            <a:r>
              <a:rPr sz="2400" dirty="0"/>
              <a:t>ipitatatur</a:t>
            </a:r>
            <a:r>
              <a:rPr sz="2400" spc="-83" dirty="0"/>
              <a:t> </a:t>
            </a:r>
            <a:r>
              <a:rPr sz="2400" dirty="0"/>
              <a:t>apitiore,</a:t>
            </a:r>
            <a:r>
              <a:rPr sz="2400" spc="-75" dirty="0"/>
              <a:t> </a:t>
            </a:r>
            <a:r>
              <a:rPr sz="2400" dirty="0"/>
              <a:t>sunt</a:t>
            </a:r>
            <a:r>
              <a:rPr sz="2400" spc="-83" dirty="0"/>
              <a:t> </a:t>
            </a:r>
            <a:r>
              <a:rPr sz="2400" dirty="0"/>
              <a:t>int</a:t>
            </a:r>
            <a:r>
              <a:rPr sz="2400" spc="-75" dirty="0"/>
              <a:t> </a:t>
            </a:r>
            <a:r>
              <a:rPr sz="2400" spc="-15" dirty="0"/>
              <a:t>faccabo. </a:t>
            </a:r>
            <a:r>
              <a:rPr sz="2400" dirty="0"/>
              <a:t>Ed</a:t>
            </a:r>
            <a:r>
              <a:rPr sz="2400" spc="-83" dirty="0"/>
              <a:t> </a:t>
            </a:r>
            <a:r>
              <a:rPr sz="2400" dirty="0"/>
              <a:t>quate</a:t>
            </a:r>
            <a:r>
              <a:rPr sz="2400" spc="-75" dirty="0"/>
              <a:t> </a:t>
            </a:r>
            <a:r>
              <a:rPr sz="2400" dirty="0"/>
              <a:t>sum</a:t>
            </a:r>
            <a:r>
              <a:rPr sz="2400" spc="-83" dirty="0"/>
              <a:t> </a:t>
            </a:r>
            <a:r>
              <a:rPr sz="2400" dirty="0"/>
              <a:t>quodici</a:t>
            </a:r>
            <a:r>
              <a:rPr sz="2400" spc="-75" dirty="0"/>
              <a:t> </a:t>
            </a:r>
            <a:r>
              <a:rPr sz="2400" dirty="0"/>
              <a:t>isquunt</a:t>
            </a:r>
            <a:r>
              <a:rPr sz="2400" spc="-75" dirty="0"/>
              <a:t> </a:t>
            </a:r>
            <a:r>
              <a:rPr sz="2400" dirty="0"/>
              <a:t>ma</a:t>
            </a:r>
            <a:r>
              <a:rPr sz="2400" spc="-83" dirty="0"/>
              <a:t> </a:t>
            </a:r>
            <a:r>
              <a:rPr sz="2400" dirty="0"/>
              <a:t>ea</a:t>
            </a:r>
            <a:r>
              <a:rPr sz="2400" spc="-75" dirty="0"/>
              <a:t> </a:t>
            </a:r>
            <a:r>
              <a:rPr sz="2400" dirty="0"/>
              <a:t>voluptati</a:t>
            </a:r>
            <a:r>
              <a:rPr sz="2400" spc="-83" dirty="0"/>
              <a:t> </a:t>
            </a:r>
            <a:r>
              <a:rPr sz="2400" dirty="0"/>
              <a:t>dolorrum</a:t>
            </a:r>
            <a:r>
              <a:rPr sz="2400" spc="-75" dirty="0"/>
              <a:t> </a:t>
            </a:r>
            <a:r>
              <a:rPr sz="2400" dirty="0"/>
              <a:t>volorest,</a:t>
            </a:r>
            <a:r>
              <a:rPr sz="2400" spc="-75" dirty="0"/>
              <a:t> </a:t>
            </a:r>
            <a:r>
              <a:rPr sz="2400" spc="-15" dirty="0"/>
              <a:t>corerspe </a:t>
            </a:r>
            <a:r>
              <a:rPr sz="2400" dirty="0"/>
              <a:t>pratium</a:t>
            </a:r>
            <a:r>
              <a:rPr sz="2400" spc="-75" dirty="0"/>
              <a:t> </a:t>
            </a:r>
            <a:r>
              <a:rPr sz="2400" dirty="0"/>
              <a:t>faccae</a:t>
            </a:r>
            <a:r>
              <a:rPr sz="2400" spc="-75" dirty="0"/>
              <a:t> </a:t>
            </a:r>
            <a:r>
              <a:rPr sz="2400" dirty="0"/>
              <a:t>pratet</a:t>
            </a:r>
            <a:r>
              <a:rPr sz="2400" spc="-75" dirty="0"/>
              <a:t> </a:t>
            </a:r>
            <a:r>
              <a:rPr sz="2400" dirty="0"/>
              <a:t>labores</a:t>
            </a:r>
            <a:r>
              <a:rPr sz="2400" spc="-75" dirty="0"/>
              <a:t> </a:t>
            </a:r>
            <a:r>
              <a:rPr sz="2400" dirty="0"/>
              <a:t>sa</a:t>
            </a:r>
            <a:r>
              <a:rPr sz="2400" spc="-68" dirty="0"/>
              <a:t> </a:t>
            </a:r>
            <a:r>
              <a:rPr sz="2400" dirty="0"/>
              <a:t>culpa</a:t>
            </a:r>
            <a:r>
              <a:rPr sz="2400" spc="-75" dirty="0"/>
              <a:t> </a:t>
            </a:r>
            <a:r>
              <a:rPr sz="2400" dirty="0"/>
              <a:t>quas</a:t>
            </a:r>
            <a:r>
              <a:rPr sz="2400" spc="-75" dirty="0"/>
              <a:t> </a:t>
            </a:r>
            <a:r>
              <a:rPr sz="2400" dirty="0"/>
              <a:t>nullaborem</a:t>
            </a:r>
            <a:r>
              <a:rPr sz="2400" spc="-75" dirty="0"/>
              <a:t> </a:t>
            </a:r>
            <a:r>
              <a:rPr sz="2400" dirty="0"/>
              <a:t>dis</a:t>
            </a:r>
            <a:r>
              <a:rPr sz="2400" spc="-75" dirty="0"/>
              <a:t> </a:t>
            </a:r>
            <a:r>
              <a:rPr sz="2400" dirty="0"/>
              <a:t>re</a:t>
            </a:r>
            <a:r>
              <a:rPr sz="2400" spc="-68" dirty="0"/>
              <a:t> </a:t>
            </a:r>
            <a:r>
              <a:rPr sz="2400" dirty="0"/>
              <a:t>nem</a:t>
            </a:r>
            <a:r>
              <a:rPr sz="2400" spc="-75" dirty="0"/>
              <a:t> </a:t>
            </a:r>
            <a:r>
              <a:rPr sz="2400" spc="-38" dirty="0"/>
              <a:t>eum </a:t>
            </a:r>
            <a:r>
              <a:rPr sz="2400" dirty="0"/>
              <a:t>sime</a:t>
            </a:r>
            <a:r>
              <a:rPr sz="2400" spc="-68" dirty="0"/>
              <a:t> </a:t>
            </a:r>
            <a:r>
              <a:rPr sz="2400" dirty="0"/>
              <a:t>eliquam</a:t>
            </a:r>
            <a:r>
              <a:rPr sz="2400" spc="-60" dirty="0"/>
              <a:t> </a:t>
            </a:r>
            <a:r>
              <a:rPr sz="2400" dirty="0"/>
              <a:t>aut</a:t>
            </a:r>
            <a:r>
              <a:rPr sz="2400" spc="-60" dirty="0"/>
              <a:t> </a:t>
            </a:r>
            <a:r>
              <a:rPr sz="2400" dirty="0"/>
              <a:t>quam</a:t>
            </a:r>
            <a:r>
              <a:rPr sz="2400" spc="-60" dirty="0"/>
              <a:t> </a:t>
            </a:r>
            <a:r>
              <a:rPr sz="2400" dirty="0"/>
              <a:t>et</a:t>
            </a:r>
            <a:r>
              <a:rPr sz="2400" spc="-60" dirty="0"/>
              <a:t> </a:t>
            </a:r>
            <a:r>
              <a:rPr sz="2400" dirty="0"/>
              <a:t>pratio</a:t>
            </a:r>
            <a:r>
              <a:rPr sz="2400" spc="-60" dirty="0"/>
              <a:t> </a:t>
            </a:r>
            <a:r>
              <a:rPr sz="2400" dirty="0"/>
              <a:t>blaci</a:t>
            </a:r>
            <a:r>
              <a:rPr sz="2400" spc="-60" dirty="0"/>
              <a:t> </a:t>
            </a:r>
            <a:r>
              <a:rPr sz="2400" dirty="0"/>
              <a:t>cuptat</a:t>
            </a:r>
            <a:r>
              <a:rPr sz="2400" spc="-60" dirty="0"/>
              <a:t> </a:t>
            </a:r>
            <a:r>
              <a:rPr sz="2400" dirty="0"/>
              <a:t>lam,</a:t>
            </a:r>
            <a:r>
              <a:rPr sz="2400" spc="-60" dirty="0"/>
              <a:t> </a:t>
            </a:r>
            <a:r>
              <a:rPr sz="2400" dirty="0"/>
              <a:t>cus</a:t>
            </a:r>
            <a:r>
              <a:rPr sz="2400" spc="-60" dirty="0"/>
              <a:t> </a:t>
            </a:r>
            <a:r>
              <a:rPr sz="2400" dirty="0"/>
              <a:t>eos</a:t>
            </a:r>
            <a:r>
              <a:rPr sz="2400" spc="-60" dirty="0"/>
              <a:t> </a:t>
            </a:r>
            <a:r>
              <a:rPr sz="2400" dirty="0"/>
              <a:t>abo.</a:t>
            </a:r>
            <a:r>
              <a:rPr sz="2400" spc="-60" dirty="0"/>
              <a:t> </a:t>
            </a:r>
            <a:r>
              <a:rPr sz="2400" spc="-15" dirty="0"/>
              <a:t>Solentotas </a:t>
            </a:r>
            <a:r>
              <a:rPr sz="2400" dirty="0"/>
              <a:t>ium</a:t>
            </a:r>
            <a:r>
              <a:rPr sz="2400" spc="-90" dirty="0"/>
              <a:t> </a:t>
            </a:r>
            <a:r>
              <a:rPr sz="2400" dirty="0"/>
              <a:t>nia</a:t>
            </a:r>
            <a:r>
              <a:rPr sz="2400" spc="-83" dirty="0"/>
              <a:t> </a:t>
            </a:r>
            <a:r>
              <a:rPr sz="2400" dirty="0"/>
              <a:t>volorae</a:t>
            </a:r>
            <a:r>
              <a:rPr sz="2400" spc="-83" dirty="0"/>
              <a:t> </a:t>
            </a:r>
            <a:r>
              <a:rPr sz="2400" dirty="0"/>
              <a:t>volupta</a:t>
            </a:r>
            <a:r>
              <a:rPr sz="2400" spc="-83" dirty="0"/>
              <a:t> </a:t>
            </a:r>
            <a:r>
              <a:rPr sz="2400" dirty="0"/>
              <a:t>nonsed</a:t>
            </a:r>
            <a:r>
              <a:rPr sz="2400" spc="-83" dirty="0"/>
              <a:t> </a:t>
            </a:r>
            <a:r>
              <a:rPr sz="2400" dirty="0"/>
              <a:t>et</a:t>
            </a:r>
            <a:r>
              <a:rPr sz="2400" spc="-83" dirty="0"/>
              <a:t> </a:t>
            </a:r>
            <a:r>
              <a:rPr sz="2400" dirty="0"/>
              <a:t>etur?</a:t>
            </a:r>
            <a:r>
              <a:rPr sz="2400" spc="-83" dirty="0"/>
              <a:t> </a:t>
            </a:r>
            <a:r>
              <a:rPr sz="2400" dirty="0"/>
              <a:t>Ehendam</a:t>
            </a:r>
            <a:r>
              <a:rPr sz="2400" spc="-83" dirty="0"/>
              <a:t> </a:t>
            </a:r>
            <a:r>
              <a:rPr sz="2400" dirty="0"/>
              <a:t>comnis</a:t>
            </a:r>
            <a:r>
              <a:rPr sz="2400" spc="-83" dirty="0"/>
              <a:t> </a:t>
            </a:r>
            <a:r>
              <a:rPr sz="2400" dirty="0"/>
              <a:t>arum</a:t>
            </a:r>
            <a:r>
              <a:rPr sz="2400" spc="-83" dirty="0"/>
              <a:t> </a:t>
            </a:r>
            <a:r>
              <a:rPr sz="2400" spc="-30" dirty="0"/>
              <a:t>rem.</a:t>
            </a:r>
          </a:p>
          <a:p>
            <a:pPr marL="19125">
              <a:lnSpc>
                <a:spcPts val="2824"/>
              </a:lnSpc>
            </a:pPr>
            <a:r>
              <a:rPr sz="2400" dirty="0"/>
              <a:t>Ucidesciisi</a:t>
            </a:r>
            <a:r>
              <a:rPr sz="2400" spc="-90" dirty="0"/>
              <a:t> </a:t>
            </a:r>
            <a:r>
              <a:rPr sz="2400" dirty="0"/>
              <a:t>corum</a:t>
            </a:r>
            <a:r>
              <a:rPr sz="2400" spc="-90" dirty="0"/>
              <a:t> </a:t>
            </a:r>
            <a:r>
              <a:rPr sz="2400" dirty="0"/>
              <a:t>re</a:t>
            </a:r>
            <a:r>
              <a:rPr sz="2400" spc="-90" dirty="0"/>
              <a:t> </a:t>
            </a:r>
            <a:r>
              <a:rPr sz="2400" dirty="0"/>
              <a:t>ipsaest</a:t>
            </a:r>
            <a:r>
              <a:rPr sz="2400" spc="-90" dirty="0"/>
              <a:t> </a:t>
            </a:r>
            <a:r>
              <a:rPr sz="2400" dirty="0"/>
              <a:t>destio</a:t>
            </a:r>
            <a:r>
              <a:rPr sz="2400" spc="-90" dirty="0"/>
              <a:t> </a:t>
            </a:r>
            <a:r>
              <a:rPr sz="2400" dirty="0"/>
              <a:t>conse</a:t>
            </a:r>
            <a:r>
              <a:rPr sz="2400" spc="-83" dirty="0"/>
              <a:t> </a:t>
            </a:r>
            <a:r>
              <a:rPr sz="2400" dirty="0"/>
              <a:t>volorestrum</a:t>
            </a:r>
            <a:r>
              <a:rPr sz="2400" spc="-90" dirty="0"/>
              <a:t> </a:t>
            </a:r>
            <a:r>
              <a:rPr sz="2400" spc="-15" dirty="0"/>
              <a:t>voluptat.</a:t>
            </a:r>
          </a:p>
          <a:p>
            <a:pPr marL="19125" marR="209418">
              <a:spcBef>
                <a:spcPts val="1973"/>
              </a:spcBef>
            </a:pPr>
            <a:r>
              <a:rPr sz="2400" dirty="0"/>
              <a:t>Faciam,</a:t>
            </a:r>
            <a:r>
              <a:rPr sz="2400" spc="-68" dirty="0"/>
              <a:t> </a:t>
            </a:r>
            <a:r>
              <a:rPr sz="2400" dirty="0"/>
              <a:t>untions</a:t>
            </a:r>
            <a:r>
              <a:rPr sz="2400" spc="-68" dirty="0"/>
              <a:t> </a:t>
            </a:r>
            <a:r>
              <a:rPr sz="2400" dirty="0"/>
              <a:t>ecestius</a:t>
            </a:r>
            <a:r>
              <a:rPr sz="2400" spc="-68" dirty="0"/>
              <a:t> </a:t>
            </a:r>
            <a:r>
              <a:rPr sz="2400" dirty="0"/>
              <a:t>dolut</a:t>
            </a:r>
            <a:r>
              <a:rPr sz="2400" spc="-60" dirty="0"/>
              <a:t> </a:t>
            </a:r>
            <a:r>
              <a:rPr sz="2400" dirty="0"/>
              <a:t>qui</a:t>
            </a:r>
            <a:r>
              <a:rPr sz="2400" spc="-68" dirty="0"/>
              <a:t> </a:t>
            </a:r>
            <a:r>
              <a:rPr sz="2400" dirty="0"/>
              <a:t>blanducil</a:t>
            </a:r>
            <a:r>
              <a:rPr sz="2400" spc="-68" dirty="0"/>
              <a:t> </a:t>
            </a:r>
            <a:r>
              <a:rPr sz="2400" dirty="0"/>
              <a:t>is</a:t>
            </a:r>
            <a:r>
              <a:rPr sz="2400" spc="-60" dirty="0"/>
              <a:t> </a:t>
            </a:r>
            <a:r>
              <a:rPr sz="2400" dirty="0"/>
              <a:t>adiaspient</a:t>
            </a:r>
            <a:r>
              <a:rPr sz="2400" spc="-68" dirty="0"/>
              <a:t> </a:t>
            </a:r>
            <a:r>
              <a:rPr sz="2400" dirty="0"/>
              <a:t>ab</a:t>
            </a:r>
            <a:r>
              <a:rPr sz="2400" spc="-68" dirty="0"/>
              <a:t> </a:t>
            </a:r>
            <a:r>
              <a:rPr sz="2400" spc="-15" dirty="0"/>
              <a:t>ipsunda </a:t>
            </a:r>
            <a:r>
              <a:rPr sz="2400" dirty="0"/>
              <a:t>natior</a:t>
            </a:r>
            <a:r>
              <a:rPr sz="2400" spc="-75" dirty="0"/>
              <a:t> </a:t>
            </a:r>
            <a:r>
              <a:rPr sz="2400" dirty="0"/>
              <a:t>resequi</a:t>
            </a:r>
            <a:r>
              <a:rPr sz="2400" spc="-68" dirty="0"/>
              <a:t> </a:t>
            </a:r>
            <a:r>
              <a:rPr sz="2400" dirty="0"/>
              <a:t>coremos</a:t>
            </a:r>
            <a:r>
              <a:rPr sz="2400" spc="-75" dirty="0"/>
              <a:t> </a:t>
            </a:r>
            <a:r>
              <a:rPr sz="2400" dirty="0"/>
              <a:t>cor</a:t>
            </a:r>
            <a:r>
              <a:rPr sz="2400" spc="-68" dirty="0"/>
              <a:t> </a:t>
            </a:r>
            <a:r>
              <a:rPr sz="2400" dirty="0"/>
              <a:t>ad</a:t>
            </a:r>
            <a:r>
              <a:rPr sz="2400" spc="-75" dirty="0"/>
              <a:t> </a:t>
            </a:r>
            <a:r>
              <a:rPr sz="2400" dirty="0"/>
              <a:t>magnat</a:t>
            </a:r>
            <a:r>
              <a:rPr sz="2400" spc="-68" dirty="0"/>
              <a:t> </a:t>
            </a:r>
            <a:r>
              <a:rPr sz="2400" dirty="0"/>
              <a:t>quas</a:t>
            </a:r>
            <a:r>
              <a:rPr sz="2400" spc="-75" dirty="0"/>
              <a:t> </a:t>
            </a:r>
            <a:r>
              <a:rPr sz="2400" dirty="0"/>
              <a:t>autem</a:t>
            </a:r>
            <a:r>
              <a:rPr sz="2400" spc="-68" dirty="0"/>
              <a:t> </a:t>
            </a:r>
            <a:r>
              <a:rPr sz="2400" dirty="0"/>
              <a:t>eos</a:t>
            </a:r>
            <a:r>
              <a:rPr sz="2400" spc="-75" dirty="0"/>
              <a:t> </a:t>
            </a:r>
            <a:r>
              <a:rPr sz="2400" dirty="0"/>
              <a:t>que</a:t>
            </a:r>
            <a:r>
              <a:rPr sz="2400" spc="-68" dirty="0"/>
              <a:t> </a:t>
            </a:r>
            <a:r>
              <a:rPr sz="2400" spc="-15" dirty="0"/>
              <a:t>velitae </a:t>
            </a:r>
            <a:r>
              <a:rPr sz="2400" dirty="0"/>
              <a:t>pudandit,</a:t>
            </a:r>
            <a:r>
              <a:rPr sz="2400" spc="-98" dirty="0"/>
              <a:t> </a:t>
            </a:r>
            <a:r>
              <a:rPr sz="2400" dirty="0"/>
              <a:t>que</a:t>
            </a:r>
            <a:r>
              <a:rPr sz="2400" spc="-90" dirty="0"/>
              <a:t> </a:t>
            </a:r>
            <a:r>
              <a:rPr sz="2400" dirty="0"/>
              <a:t>renesto</a:t>
            </a:r>
            <a:r>
              <a:rPr sz="2400" spc="-90" dirty="0"/>
              <a:t> </a:t>
            </a:r>
            <a:r>
              <a:rPr sz="2400" dirty="0"/>
              <a:t>reperita</a:t>
            </a:r>
            <a:r>
              <a:rPr sz="2400" spc="-90" dirty="0"/>
              <a:t> </a:t>
            </a:r>
            <a:r>
              <a:rPr sz="2400" dirty="0"/>
              <a:t>nobissunt,</a:t>
            </a:r>
            <a:r>
              <a:rPr sz="2400" spc="-90" dirty="0"/>
              <a:t> </a:t>
            </a:r>
            <a:r>
              <a:rPr sz="2400" dirty="0"/>
              <a:t>ut</a:t>
            </a:r>
            <a:r>
              <a:rPr sz="2400" spc="-90" dirty="0"/>
              <a:t> </a:t>
            </a:r>
            <a:r>
              <a:rPr sz="2400" dirty="0"/>
              <a:t>re</a:t>
            </a:r>
            <a:r>
              <a:rPr sz="2400" spc="-90" dirty="0"/>
              <a:t> </a:t>
            </a:r>
            <a:r>
              <a:rPr sz="2400" dirty="0"/>
              <a:t>vendam</a:t>
            </a:r>
            <a:r>
              <a:rPr sz="2400" spc="-90" dirty="0"/>
              <a:t> </a:t>
            </a:r>
            <a:r>
              <a:rPr sz="2400" dirty="0"/>
              <a:t>reptatem</a:t>
            </a:r>
            <a:r>
              <a:rPr sz="2400" spc="-98" dirty="0"/>
              <a:t> </a:t>
            </a:r>
            <a:r>
              <a:rPr sz="2400" spc="-15" dirty="0"/>
              <a:t>fugiatur </a:t>
            </a:r>
            <a:r>
              <a:rPr sz="2400" dirty="0"/>
              <a:t>sunt</a:t>
            </a:r>
            <a:r>
              <a:rPr sz="2400" spc="-75" dirty="0"/>
              <a:t> </a:t>
            </a:r>
            <a:r>
              <a:rPr sz="2400" dirty="0"/>
              <a:t>ea</a:t>
            </a:r>
            <a:r>
              <a:rPr sz="2400" spc="-75" dirty="0"/>
              <a:t> </a:t>
            </a:r>
            <a:r>
              <a:rPr sz="2400" dirty="0"/>
              <a:t>venis</a:t>
            </a:r>
            <a:r>
              <a:rPr sz="2400" spc="-68" dirty="0"/>
              <a:t> </a:t>
            </a:r>
            <a:r>
              <a:rPr sz="2400" dirty="0"/>
              <a:t>dolent</a:t>
            </a:r>
            <a:r>
              <a:rPr sz="2400" spc="-75" dirty="0"/>
              <a:t> </a:t>
            </a:r>
            <a:r>
              <a:rPr sz="2400" dirty="0"/>
              <a:t>latia</a:t>
            </a:r>
            <a:r>
              <a:rPr sz="2400" spc="-75" dirty="0"/>
              <a:t> </a:t>
            </a:r>
            <a:r>
              <a:rPr sz="2400" dirty="0"/>
              <a:t>sandi</a:t>
            </a:r>
            <a:r>
              <a:rPr sz="2400" spc="-68" dirty="0"/>
              <a:t> </a:t>
            </a:r>
            <a:r>
              <a:rPr sz="2400" dirty="0"/>
              <a:t>dolore</a:t>
            </a:r>
            <a:r>
              <a:rPr sz="2400" spc="-75" dirty="0"/>
              <a:t> </a:t>
            </a:r>
            <a:r>
              <a:rPr sz="2400" dirty="0"/>
              <a:t>pelique</a:t>
            </a:r>
            <a:r>
              <a:rPr sz="2400" spc="-75" dirty="0"/>
              <a:t> </a:t>
            </a:r>
            <a:r>
              <a:rPr sz="2400" dirty="0"/>
              <a:t>con</a:t>
            </a:r>
            <a:r>
              <a:rPr sz="2400" spc="-68" dirty="0"/>
              <a:t> </a:t>
            </a:r>
            <a:r>
              <a:rPr sz="2400" dirty="0"/>
              <a:t>comnim</a:t>
            </a:r>
            <a:r>
              <a:rPr sz="2400" spc="-75" dirty="0"/>
              <a:t> </a:t>
            </a:r>
            <a:r>
              <a:rPr sz="2400" spc="-15" dirty="0"/>
              <a:t>sunt.</a:t>
            </a:r>
          </a:p>
          <a:p>
            <a:pPr marL="19125">
              <a:spcBef>
                <a:spcPts val="1943"/>
              </a:spcBef>
            </a:pPr>
            <a:r>
              <a:rPr sz="2400" dirty="0" err="1"/>
              <a:t>Ehendelenis</a:t>
            </a:r>
            <a:r>
              <a:rPr sz="2400" spc="-98" dirty="0"/>
              <a:t> </a:t>
            </a:r>
            <a:r>
              <a:rPr sz="2400" dirty="0"/>
              <a:t>arum</a:t>
            </a:r>
            <a:r>
              <a:rPr sz="2400" spc="-98" dirty="0"/>
              <a:t> </a:t>
            </a:r>
            <a:r>
              <a:rPr sz="2400" dirty="0"/>
              <a:t>versperum</a:t>
            </a:r>
            <a:r>
              <a:rPr sz="2400" spc="-90" dirty="0"/>
              <a:t> </a:t>
            </a:r>
            <a:r>
              <a:rPr sz="2400" dirty="0"/>
              <a:t>aut</a:t>
            </a:r>
            <a:r>
              <a:rPr sz="2400" spc="-98" dirty="0"/>
              <a:t> </a:t>
            </a:r>
            <a:r>
              <a:rPr sz="2400" dirty="0"/>
              <a:t>velibus</a:t>
            </a:r>
            <a:r>
              <a:rPr sz="2400" spc="-98" dirty="0"/>
              <a:t> </a:t>
            </a:r>
            <a:r>
              <a:rPr sz="2400" dirty="0"/>
              <a:t>velluptum</a:t>
            </a:r>
            <a:r>
              <a:rPr sz="2400" spc="-90" dirty="0"/>
              <a:t> </a:t>
            </a:r>
            <a:r>
              <a:rPr sz="2400" dirty="0"/>
              <a:t>audiae</a:t>
            </a:r>
            <a:r>
              <a:rPr sz="2400" spc="-98" dirty="0"/>
              <a:t> </a:t>
            </a:r>
            <a:r>
              <a:rPr sz="2400" dirty="0"/>
              <a:t>nullam,</a:t>
            </a:r>
            <a:r>
              <a:rPr sz="2400" spc="-90" dirty="0"/>
              <a:t> </a:t>
            </a:r>
            <a:r>
              <a:rPr sz="2400" spc="-38" dirty="0"/>
              <a:t>que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60558" y="8013069"/>
            <a:ext cx="10006312" cy="6795225"/>
          </a:xfrm>
          <a:prstGeom prst="rect">
            <a:avLst/>
          </a:prstGeom>
        </p:spPr>
        <p:txBody>
          <a:bodyPr vert="horz" wrap="square" lIns="0" tIns="23907" rIns="0" bIns="0" rtlCol="0">
            <a:spAutoFit/>
          </a:bodyPr>
          <a:lstStyle/>
          <a:p>
            <a:pPr marL="19125">
              <a:lnSpc>
                <a:spcPts val="17574"/>
              </a:lnSpc>
              <a:spcBef>
                <a:spcPts val="188"/>
              </a:spcBef>
            </a:pPr>
            <a:r>
              <a:rPr sz="16000" dirty="0"/>
              <a:t>Project</a:t>
            </a:r>
            <a:r>
              <a:rPr sz="16000" spc="-339" dirty="0"/>
              <a:t> </a:t>
            </a:r>
            <a:r>
              <a:rPr sz="16000" spc="-15" dirty="0"/>
              <a:t>title</a:t>
            </a:r>
          </a:p>
          <a:p>
            <a:pPr marL="19125">
              <a:lnSpc>
                <a:spcPts val="17574"/>
              </a:lnSpc>
            </a:pPr>
            <a:r>
              <a:rPr sz="16000" dirty="0"/>
              <a:t>-</a:t>
            </a:r>
            <a:r>
              <a:rPr sz="16000" spc="8" dirty="0"/>
              <a:t> </a:t>
            </a:r>
            <a:r>
              <a:rPr sz="16000" spc="-15" dirty="0"/>
              <a:t>160pt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901995" y="19517483"/>
            <a:ext cx="4561363" cy="1642201"/>
          </a:xfrm>
          <a:prstGeom prst="rect">
            <a:avLst/>
          </a:prstGeom>
        </p:spPr>
        <p:txBody>
          <a:bodyPr vert="horz" wrap="square" lIns="0" tIns="53551" rIns="0" bIns="0" rtlCol="0">
            <a:spAutoFit/>
          </a:bodyPr>
          <a:lstStyle/>
          <a:p>
            <a:pPr marL="19125">
              <a:spcBef>
                <a:spcPts val="422"/>
              </a:spcBef>
            </a:pPr>
            <a:r>
              <a:rPr sz="2400" b="1" dirty="0">
                <a:solidFill>
                  <a:srgbClr val="4C4D4F"/>
                </a:solidFill>
                <a:latin typeface="Arial"/>
                <a:cs typeface="Arial"/>
              </a:rPr>
              <a:t>Project</a:t>
            </a:r>
            <a:r>
              <a:rPr sz="2400" b="1" spc="-90" dirty="0">
                <a:solidFill>
                  <a:srgbClr val="4C4D4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C4D4F"/>
                </a:solidFill>
                <a:latin typeface="Arial"/>
                <a:cs typeface="Arial"/>
              </a:rPr>
              <a:t>team</a:t>
            </a:r>
            <a:r>
              <a:rPr sz="2400" b="1" spc="-83" dirty="0">
                <a:solidFill>
                  <a:srgbClr val="4C4D4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C4D4F"/>
                </a:solidFill>
                <a:latin typeface="Arial"/>
                <a:cs typeface="Arial"/>
              </a:rPr>
              <a:t>-</a:t>
            </a:r>
            <a:r>
              <a:rPr sz="2400" b="1" spc="-90" dirty="0">
                <a:solidFill>
                  <a:srgbClr val="4C4D4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C4D4F"/>
                </a:solidFill>
                <a:latin typeface="Arial"/>
                <a:cs typeface="Arial"/>
              </a:rPr>
              <a:t>subheading</a:t>
            </a:r>
            <a:r>
              <a:rPr sz="2400" b="1" spc="-83" dirty="0">
                <a:solidFill>
                  <a:srgbClr val="4C4D4F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4C4D4F"/>
                </a:solidFill>
                <a:latin typeface="Arial"/>
                <a:cs typeface="Arial"/>
              </a:rPr>
              <a:t>24pt</a:t>
            </a:r>
            <a:endParaRPr sz="2400" dirty="0">
              <a:latin typeface="Arial"/>
              <a:cs typeface="Arial"/>
            </a:endParaRPr>
          </a:p>
          <a:p>
            <a:pPr marL="19125" marR="2682271">
              <a:lnSpc>
                <a:spcPct val="109400"/>
              </a:lnSpc>
            </a:pPr>
            <a:r>
              <a:rPr sz="2400" dirty="0">
                <a:solidFill>
                  <a:srgbClr val="58595B"/>
                </a:solidFill>
                <a:latin typeface="Arial"/>
                <a:cs typeface="Arial"/>
              </a:rPr>
              <a:t>[Name]</a:t>
            </a:r>
            <a:r>
              <a:rPr sz="2400" spc="-6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8595B"/>
                </a:solidFill>
                <a:latin typeface="Arial"/>
                <a:cs typeface="Arial"/>
              </a:rPr>
              <a:t>-</a:t>
            </a:r>
            <a:r>
              <a:rPr sz="2400" spc="-53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2400" spc="-30" dirty="0">
                <a:solidFill>
                  <a:srgbClr val="58595B"/>
                </a:solidFill>
                <a:latin typeface="Arial"/>
                <a:cs typeface="Arial"/>
              </a:rPr>
              <a:t>24pt </a:t>
            </a:r>
            <a:r>
              <a:rPr sz="2400" spc="-15" dirty="0">
                <a:solidFill>
                  <a:srgbClr val="58595B"/>
                </a:solidFill>
                <a:latin typeface="Arial"/>
                <a:cs typeface="Arial"/>
              </a:rPr>
              <a:t>[Name]</a:t>
            </a:r>
            <a:endParaRPr sz="2400" dirty="0">
              <a:latin typeface="Arial"/>
              <a:cs typeface="Arial"/>
            </a:endParaRPr>
          </a:p>
          <a:p>
            <a:pPr marL="19125">
              <a:spcBef>
                <a:spcPts val="271"/>
              </a:spcBef>
            </a:pPr>
            <a:r>
              <a:rPr sz="2400" spc="-15" dirty="0">
                <a:solidFill>
                  <a:srgbClr val="58595B"/>
                </a:solidFill>
                <a:latin typeface="Arial"/>
                <a:cs typeface="Arial"/>
              </a:rPr>
              <a:t>[Name]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01995" y="21490230"/>
            <a:ext cx="1021286" cy="834031"/>
          </a:xfrm>
          <a:prstGeom prst="rect">
            <a:avLst/>
          </a:prstGeom>
        </p:spPr>
        <p:txBody>
          <a:bodyPr vert="horz" wrap="square" lIns="0" tIns="53551" rIns="0" bIns="0" rtlCol="0">
            <a:spAutoFit/>
          </a:bodyPr>
          <a:lstStyle/>
          <a:p>
            <a:pPr marL="19125">
              <a:spcBef>
                <a:spcPts val="422"/>
              </a:spcBef>
            </a:pPr>
            <a:r>
              <a:rPr sz="2409" b="1" spc="-15" dirty="0">
                <a:solidFill>
                  <a:srgbClr val="4C4D4F"/>
                </a:solidFill>
                <a:latin typeface="Arial"/>
                <a:cs typeface="Arial"/>
              </a:rPr>
              <a:t>Client</a:t>
            </a:r>
            <a:endParaRPr sz="2409" dirty="0">
              <a:latin typeface="Arial"/>
              <a:cs typeface="Arial"/>
            </a:endParaRPr>
          </a:p>
          <a:p>
            <a:pPr marL="19125">
              <a:spcBef>
                <a:spcPts val="271"/>
              </a:spcBef>
            </a:pPr>
            <a:r>
              <a:rPr sz="2409" spc="-15" dirty="0">
                <a:solidFill>
                  <a:srgbClr val="58595B"/>
                </a:solidFill>
                <a:latin typeface="Arial"/>
                <a:cs typeface="Arial"/>
              </a:rPr>
              <a:t>[Name]</a:t>
            </a:r>
            <a:endParaRPr sz="2409" dirty="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6207229" y="21322068"/>
            <a:ext cx="750665" cy="714327"/>
            <a:chOff x="10761784" y="14158810"/>
            <a:chExt cx="498475" cy="47434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61784" y="14422317"/>
              <a:ext cx="497985" cy="21065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888388" y="14162680"/>
              <a:ext cx="245110" cy="375285"/>
            </a:xfrm>
            <a:custGeom>
              <a:avLst/>
              <a:gdLst/>
              <a:ahLst/>
              <a:cxnLst/>
              <a:rect l="l" t="t" r="r" b="b"/>
              <a:pathLst>
                <a:path w="245109" h="375284">
                  <a:moveTo>
                    <a:pt x="122390" y="0"/>
                  </a:moveTo>
                  <a:lnTo>
                    <a:pt x="74751" y="9819"/>
                  </a:lnTo>
                  <a:lnTo>
                    <a:pt x="35848" y="36598"/>
                  </a:lnTo>
                  <a:lnTo>
                    <a:pt x="9618" y="76316"/>
                  </a:lnTo>
                  <a:lnTo>
                    <a:pt x="0" y="124953"/>
                  </a:lnTo>
                  <a:lnTo>
                    <a:pt x="19123" y="193111"/>
                  </a:lnTo>
                  <a:lnTo>
                    <a:pt x="61195" y="275782"/>
                  </a:lnTo>
                  <a:lnTo>
                    <a:pt x="103266" y="345516"/>
                  </a:lnTo>
                  <a:lnTo>
                    <a:pt x="122390" y="374861"/>
                  </a:lnTo>
                  <a:lnTo>
                    <a:pt x="193142" y="269196"/>
                  </a:lnTo>
                  <a:lnTo>
                    <a:pt x="229474" y="207942"/>
                  </a:lnTo>
                  <a:lnTo>
                    <a:pt x="232032" y="200244"/>
                  </a:lnTo>
                  <a:lnTo>
                    <a:pt x="123250" y="200244"/>
                  </a:lnTo>
                  <a:lnTo>
                    <a:pt x="96782" y="194790"/>
                  </a:lnTo>
                  <a:lnTo>
                    <a:pt x="75165" y="179913"/>
                  </a:lnTo>
                  <a:lnTo>
                    <a:pt x="60590" y="157847"/>
                  </a:lnTo>
                  <a:lnTo>
                    <a:pt x="55245" y="130823"/>
                  </a:lnTo>
                  <a:lnTo>
                    <a:pt x="60590" y="103797"/>
                  </a:lnTo>
                  <a:lnTo>
                    <a:pt x="75165" y="81728"/>
                  </a:lnTo>
                  <a:lnTo>
                    <a:pt x="96782" y="66849"/>
                  </a:lnTo>
                  <a:lnTo>
                    <a:pt x="123250" y="61393"/>
                  </a:lnTo>
                  <a:lnTo>
                    <a:pt x="225298" y="61393"/>
                  </a:lnTo>
                  <a:lnTo>
                    <a:pt x="208924" y="36598"/>
                  </a:lnTo>
                  <a:lnTo>
                    <a:pt x="170023" y="9819"/>
                  </a:lnTo>
                  <a:lnTo>
                    <a:pt x="122390" y="0"/>
                  </a:lnTo>
                  <a:close/>
                </a:path>
                <a:path w="245109" h="375284">
                  <a:moveTo>
                    <a:pt x="225298" y="61393"/>
                  </a:moveTo>
                  <a:lnTo>
                    <a:pt x="123250" y="61393"/>
                  </a:lnTo>
                  <a:lnTo>
                    <a:pt x="149722" y="66849"/>
                  </a:lnTo>
                  <a:lnTo>
                    <a:pt x="171338" y="81728"/>
                  </a:lnTo>
                  <a:lnTo>
                    <a:pt x="185911" y="103797"/>
                  </a:lnTo>
                  <a:lnTo>
                    <a:pt x="191255" y="130823"/>
                  </a:lnTo>
                  <a:lnTo>
                    <a:pt x="185911" y="157847"/>
                  </a:lnTo>
                  <a:lnTo>
                    <a:pt x="171338" y="179913"/>
                  </a:lnTo>
                  <a:lnTo>
                    <a:pt x="149722" y="194790"/>
                  </a:lnTo>
                  <a:lnTo>
                    <a:pt x="123250" y="200244"/>
                  </a:lnTo>
                  <a:lnTo>
                    <a:pt x="232032" y="200244"/>
                  </a:lnTo>
                  <a:lnTo>
                    <a:pt x="242859" y="167671"/>
                  </a:lnTo>
                  <a:lnTo>
                    <a:pt x="244771" y="124953"/>
                  </a:lnTo>
                  <a:lnTo>
                    <a:pt x="235153" y="76316"/>
                  </a:lnTo>
                  <a:lnTo>
                    <a:pt x="225298" y="61393"/>
                  </a:lnTo>
                  <a:close/>
                </a:path>
              </a:pathLst>
            </a:custGeom>
            <a:solidFill>
              <a:srgbClr val="9293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39763" y="14220203"/>
              <a:ext cx="143751" cy="14659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0888388" y="14162680"/>
              <a:ext cx="245110" cy="375285"/>
            </a:xfrm>
            <a:custGeom>
              <a:avLst/>
              <a:gdLst/>
              <a:ahLst/>
              <a:cxnLst/>
              <a:rect l="l" t="t" r="r" b="b"/>
              <a:pathLst>
                <a:path w="245109" h="375284">
                  <a:moveTo>
                    <a:pt x="244771" y="124953"/>
                  </a:moveTo>
                  <a:lnTo>
                    <a:pt x="235153" y="76316"/>
                  </a:lnTo>
                  <a:lnTo>
                    <a:pt x="208924" y="36598"/>
                  </a:lnTo>
                  <a:lnTo>
                    <a:pt x="170023" y="9819"/>
                  </a:lnTo>
                  <a:lnTo>
                    <a:pt x="122390" y="0"/>
                  </a:lnTo>
                  <a:lnTo>
                    <a:pt x="74751" y="9819"/>
                  </a:lnTo>
                  <a:lnTo>
                    <a:pt x="35848" y="36598"/>
                  </a:lnTo>
                  <a:lnTo>
                    <a:pt x="9618" y="76316"/>
                  </a:lnTo>
                  <a:lnTo>
                    <a:pt x="0" y="124953"/>
                  </a:lnTo>
                  <a:lnTo>
                    <a:pt x="19123" y="193111"/>
                  </a:lnTo>
                  <a:lnTo>
                    <a:pt x="61195" y="275782"/>
                  </a:lnTo>
                  <a:lnTo>
                    <a:pt x="103266" y="345516"/>
                  </a:lnTo>
                  <a:lnTo>
                    <a:pt x="122390" y="374861"/>
                  </a:lnTo>
                  <a:lnTo>
                    <a:pt x="193142" y="269196"/>
                  </a:lnTo>
                  <a:lnTo>
                    <a:pt x="229474" y="207942"/>
                  </a:lnTo>
                  <a:lnTo>
                    <a:pt x="242859" y="167671"/>
                  </a:lnTo>
                  <a:lnTo>
                    <a:pt x="244771" y="124953"/>
                  </a:lnTo>
                </a:path>
              </a:pathLst>
            </a:custGeom>
            <a:ln w="774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142213" y="22145196"/>
            <a:ext cx="2697611" cy="387871"/>
          </a:xfrm>
          <a:prstGeom prst="rect">
            <a:avLst/>
          </a:prstGeom>
        </p:spPr>
        <p:txBody>
          <a:bodyPr vert="horz" wrap="square" lIns="0" tIns="18169" rIns="0" bIns="0" rtlCol="0">
            <a:spAutoFit/>
          </a:bodyPr>
          <a:lstStyle/>
          <a:p>
            <a:pPr marL="185510" marR="7650" indent="-167343">
              <a:lnSpc>
                <a:spcPct val="103099"/>
              </a:lnSpc>
              <a:spcBef>
                <a:spcPts val="143"/>
              </a:spcBef>
              <a:tabLst>
                <a:tab pos="1005971" algn="l"/>
                <a:tab pos="2116174" algn="l"/>
                <a:tab pos="2168767" algn="l"/>
              </a:tabLst>
            </a:pPr>
            <a:r>
              <a:rPr sz="1205" dirty="0">
                <a:solidFill>
                  <a:srgbClr val="231F20"/>
                </a:solidFill>
                <a:latin typeface="Arial"/>
                <a:cs typeface="Arial"/>
              </a:rPr>
              <a:t>Considering</a:t>
            </a:r>
            <a:r>
              <a:rPr sz="1205" spc="264" dirty="0">
                <a:solidFill>
                  <a:srgbClr val="231F20"/>
                </a:solidFill>
                <a:latin typeface="Arial"/>
                <a:cs typeface="Arial"/>
              </a:rPr>
              <a:t>  </a:t>
            </a: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Sustainable</a:t>
            </a:r>
            <a:r>
              <a:rPr sz="1205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Building context</a:t>
            </a:r>
            <a:r>
              <a:rPr sz="1205" dirty="0">
                <a:solidFill>
                  <a:srgbClr val="231F20"/>
                </a:solidFill>
                <a:latin typeface="Arial"/>
                <a:cs typeface="Arial"/>
              </a:rPr>
              <a:t>	</a:t>
            </a: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architecture</a:t>
            </a:r>
            <a:r>
              <a:rPr sz="1205" dirty="0">
                <a:solidFill>
                  <a:srgbClr val="231F20"/>
                </a:solidFill>
                <a:latin typeface="Arial"/>
                <a:cs typeface="Arial"/>
              </a:rPr>
              <a:t>		</a:t>
            </a: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quality</a:t>
            </a:r>
            <a:endParaRPr sz="1205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199375" y="21329599"/>
            <a:ext cx="723889" cy="716239"/>
            <a:chOff x="11420613" y="14163811"/>
            <a:chExt cx="480695" cy="475615"/>
          </a:xfrm>
        </p:grpSpPr>
        <p:sp>
          <p:nvSpPr>
            <p:cNvPr id="16" name="object 16"/>
            <p:cNvSpPr/>
            <p:nvPr/>
          </p:nvSpPr>
          <p:spPr>
            <a:xfrm>
              <a:off x="11424189" y="14311264"/>
              <a:ext cx="321310" cy="324485"/>
            </a:xfrm>
            <a:custGeom>
              <a:avLst/>
              <a:gdLst/>
              <a:ahLst/>
              <a:cxnLst/>
              <a:rect l="l" t="t" r="r" b="b"/>
              <a:pathLst>
                <a:path w="321309" h="324484">
                  <a:moveTo>
                    <a:pt x="314691" y="136608"/>
                  </a:moveTo>
                  <a:lnTo>
                    <a:pt x="280629" y="133386"/>
                  </a:lnTo>
                  <a:lnTo>
                    <a:pt x="278740" y="125308"/>
                  </a:lnTo>
                  <a:lnTo>
                    <a:pt x="276033" y="117448"/>
                  </a:lnTo>
                  <a:lnTo>
                    <a:pt x="272508" y="109774"/>
                  </a:lnTo>
                  <a:lnTo>
                    <a:pt x="297344" y="85992"/>
                  </a:lnTo>
                  <a:lnTo>
                    <a:pt x="299351" y="84069"/>
                  </a:lnTo>
                  <a:lnTo>
                    <a:pt x="299671" y="81084"/>
                  </a:lnTo>
                  <a:lnTo>
                    <a:pt x="298136" y="78757"/>
                  </a:lnTo>
                  <a:lnTo>
                    <a:pt x="288430" y="64134"/>
                  </a:lnTo>
                  <a:lnTo>
                    <a:pt x="286768" y="61502"/>
                  </a:lnTo>
                  <a:lnTo>
                    <a:pt x="283412" y="61325"/>
                  </a:lnTo>
                  <a:lnTo>
                    <a:pt x="281422" y="62202"/>
                  </a:lnTo>
                  <a:lnTo>
                    <a:pt x="250228" y="76674"/>
                  </a:lnTo>
                  <a:lnTo>
                    <a:pt x="244459" y="70484"/>
                  </a:lnTo>
                  <a:lnTo>
                    <a:pt x="238253" y="65019"/>
                  </a:lnTo>
                  <a:lnTo>
                    <a:pt x="231607" y="60280"/>
                  </a:lnTo>
                  <a:lnTo>
                    <a:pt x="241314" y="27180"/>
                  </a:lnTo>
                  <a:lnTo>
                    <a:pt x="242107" y="24498"/>
                  </a:lnTo>
                  <a:lnTo>
                    <a:pt x="240934" y="21824"/>
                  </a:lnTo>
                  <a:lnTo>
                    <a:pt x="238447" y="20593"/>
                  </a:lnTo>
                  <a:lnTo>
                    <a:pt x="233210" y="18013"/>
                  </a:lnTo>
                  <a:lnTo>
                    <a:pt x="228099" y="15289"/>
                  </a:lnTo>
                  <a:lnTo>
                    <a:pt x="222854" y="12717"/>
                  </a:lnTo>
                  <a:lnTo>
                    <a:pt x="220113" y="11275"/>
                  </a:lnTo>
                  <a:lnTo>
                    <a:pt x="217136" y="12877"/>
                  </a:lnTo>
                  <a:lnTo>
                    <a:pt x="215846" y="14648"/>
                  </a:lnTo>
                  <a:lnTo>
                    <a:pt x="195952" y="42933"/>
                  </a:lnTo>
                  <a:lnTo>
                    <a:pt x="187999" y="40529"/>
                  </a:lnTo>
                  <a:lnTo>
                    <a:pt x="179828" y="38851"/>
                  </a:lnTo>
                  <a:lnTo>
                    <a:pt x="171597" y="38109"/>
                  </a:lnTo>
                  <a:lnTo>
                    <a:pt x="163645" y="4520"/>
                  </a:lnTo>
                  <a:lnTo>
                    <a:pt x="162995" y="1804"/>
                  </a:lnTo>
                  <a:lnTo>
                    <a:pt x="160676" y="0"/>
                  </a:lnTo>
                  <a:lnTo>
                    <a:pt x="157910" y="185"/>
                  </a:lnTo>
                  <a:lnTo>
                    <a:pt x="152100" y="607"/>
                  </a:lnTo>
                  <a:lnTo>
                    <a:pt x="146382" y="1054"/>
                  </a:lnTo>
                  <a:lnTo>
                    <a:pt x="140563" y="1467"/>
                  </a:lnTo>
                  <a:lnTo>
                    <a:pt x="137477" y="1602"/>
                  </a:lnTo>
                  <a:lnTo>
                    <a:pt x="135545" y="4275"/>
                  </a:lnTo>
                  <a:lnTo>
                    <a:pt x="135309" y="6451"/>
                  </a:lnTo>
                  <a:lnTo>
                    <a:pt x="132282" y="41001"/>
                  </a:lnTo>
                  <a:lnTo>
                    <a:pt x="124287" y="42899"/>
                  </a:lnTo>
                  <a:lnTo>
                    <a:pt x="116326" y="45640"/>
                  </a:lnTo>
                  <a:lnTo>
                    <a:pt x="108728" y="49190"/>
                  </a:lnTo>
                  <a:lnTo>
                    <a:pt x="85174" y="23966"/>
                  </a:lnTo>
                  <a:lnTo>
                    <a:pt x="83268" y="21934"/>
                  </a:lnTo>
                  <a:lnTo>
                    <a:pt x="80469" y="21614"/>
                  </a:lnTo>
                  <a:lnTo>
                    <a:pt x="78166" y="23165"/>
                  </a:lnTo>
                  <a:lnTo>
                    <a:pt x="63687" y="33125"/>
                  </a:lnTo>
                  <a:lnTo>
                    <a:pt x="61072" y="34795"/>
                  </a:lnTo>
                  <a:lnTo>
                    <a:pt x="60735" y="38033"/>
                  </a:lnTo>
                  <a:lnTo>
                    <a:pt x="61612" y="40032"/>
                  </a:lnTo>
                  <a:lnTo>
                    <a:pt x="76100" y="71529"/>
                  </a:lnTo>
                  <a:lnTo>
                    <a:pt x="69961" y="77357"/>
                  </a:lnTo>
                  <a:lnTo>
                    <a:pt x="64395" y="83614"/>
                  </a:lnTo>
                  <a:lnTo>
                    <a:pt x="59706" y="90327"/>
                  </a:lnTo>
                  <a:lnTo>
                    <a:pt x="26918" y="80528"/>
                  </a:lnTo>
                  <a:lnTo>
                    <a:pt x="15306" y="94037"/>
                  </a:lnTo>
                  <a:lnTo>
                    <a:pt x="12750" y="99325"/>
                  </a:lnTo>
                  <a:lnTo>
                    <a:pt x="11317" y="102091"/>
                  </a:lnTo>
                  <a:lnTo>
                    <a:pt x="12750" y="104941"/>
                  </a:lnTo>
                  <a:lnTo>
                    <a:pt x="14505" y="106240"/>
                  </a:lnTo>
                  <a:lnTo>
                    <a:pt x="42519" y="126328"/>
                  </a:lnTo>
                  <a:lnTo>
                    <a:pt x="40141" y="134348"/>
                  </a:lnTo>
                  <a:lnTo>
                    <a:pt x="38480" y="142604"/>
                  </a:lnTo>
                  <a:lnTo>
                    <a:pt x="37738" y="150911"/>
                  </a:lnTo>
                  <a:lnTo>
                    <a:pt x="4477" y="158939"/>
                  </a:lnTo>
                  <a:lnTo>
                    <a:pt x="1787" y="159588"/>
                  </a:lnTo>
                  <a:lnTo>
                    <a:pt x="0" y="161950"/>
                  </a:lnTo>
                  <a:lnTo>
                    <a:pt x="177" y="164724"/>
                  </a:lnTo>
                  <a:lnTo>
                    <a:pt x="590" y="170593"/>
                  </a:lnTo>
                  <a:lnTo>
                    <a:pt x="1037" y="176530"/>
                  </a:lnTo>
                  <a:lnTo>
                    <a:pt x="1450" y="182400"/>
                  </a:lnTo>
                  <a:lnTo>
                    <a:pt x="1576" y="185520"/>
                  </a:lnTo>
                  <a:lnTo>
                    <a:pt x="4225" y="187308"/>
                  </a:lnTo>
                  <a:lnTo>
                    <a:pt x="6383" y="187544"/>
                  </a:lnTo>
                  <a:lnTo>
                    <a:pt x="40605" y="190757"/>
                  </a:lnTo>
                  <a:lnTo>
                    <a:pt x="42486" y="198836"/>
                  </a:lnTo>
                  <a:lnTo>
                    <a:pt x="45210" y="206713"/>
                  </a:lnTo>
                  <a:lnTo>
                    <a:pt x="48726" y="214378"/>
                  </a:lnTo>
                  <a:lnTo>
                    <a:pt x="23899" y="238160"/>
                  </a:lnTo>
                  <a:lnTo>
                    <a:pt x="21883" y="240074"/>
                  </a:lnTo>
                  <a:lnTo>
                    <a:pt x="21403" y="243076"/>
                  </a:lnTo>
                  <a:lnTo>
                    <a:pt x="22938" y="245387"/>
                  </a:lnTo>
                  <a:lnTo>
                    <a:pt x="32804" y="260010"/>
                  </a:lnTo>
                  <a:lnTo>
                    <a:pt x="34466" y="262650"/>
                  </a:lnTo>
                  <a:lnTo>
                    <a:pt x="37662" y="262827"/>
                  </a:lnTo>
                  <a:lnTo>
                    <a:pt x="39652" y="261941"/>
                  </a:lnTo>
                  <a:lnTo>
                    <a:pt x="70846" y="247478"/>
                  </a:lnTo>
                  <a:lnTo>
                    <a:pt x="76615" y="253668"/>
                  </a:lnTo>
                  <a:lnTo>
                    <a:pt x="82982" y="259133"/>
                  </a:lnTo>
                  <a:lnTo>
                    <a:pt x="89635" y="263864"/>
                  </a:lnTo>
                  <a:lnTo>
                    <a:pt x="79760" y="296973"/>
                  </a:lnTo>
                  <a:lnTo>
                    <a:pt x="93144" y="308703"/>
                  </a:lnTo>
                  <a:lnTo>
                    <a:pt x="98381" y="311275"/>
                  </a:lnTo>
                  <a:lnTo>
                    <a:pt x="101121" y="312717"/>
                  </a:lnTo>
                  <a:lnTo>
                    <a:pt x="104107" y="311275"/>
                  </a:lnTo>
                  <a:lnTo>
                    <a:pt x="105388" y="309504"/>
                  </a:lnTo>
                  <a:lnTo>
                    <a:pt x="125122" y="281219"/>
                  </a:lnTo>
                  <a:lnTo>
                    <a:pt x="133074" y="283623"/>
                  </a:lnTo>
                  <a:lnTo>
                    <a:pt x="141255" y="285301"/>
                  </a:lnTo>
                  <a:lnTo>
                    <a:pt x="149477" y="286052"/>
                  </a:lnTo>
                  <a:lnTo>
                    <a:pt x="157438" y="319624"/>
                  </a:lnTo>
                  <a:lnTo>
                    <a:pt x="158079" y="322348"/>
                  </a:lnTo>
                  <a:lnTo>
                    <a:pt x="160398" y="324153"/>
                  </a:lnTo>
                  <a:lnTo>
                    <a:pt x="163164" y="323967"/>
                  </a:lnTo>
                  <a:lnTo>
                    <a:pt x="168983" y="323554"/>
                  </a:lnTo>
                  <a:lnTo>
                    <a:pt x="174861" y="323098"/>
                  </a:lnTo>
                  <a:lnTo>
                    <a:pt x="180671" y="322685"/>
                  </a:lnTo>
                  <a:lnTo>
                    <a:pt x="183766" y="322550"/>
                  </a:lnTo>
                  <a:lnTo>
                    <a:pt x="185529" y="319877"/>
                  </a:lnTo>
                  <a:lnTo>
                    <a:pt x="185765" y="317701"/>
                  </a:lnTo>
                  <a:lnTo>
                    <a:pt x="188944" y="283151"/>
                  </a:lnTo>
                  <a:lnTo>
                    <a:pt x="196939" y="281253"/>
                  </a:lnTo>
                  <a:lnTo>
                    <a:pt x="204756" y="278512"/>
                  </a:lnTo>
                  <a:lnTo>
                    <a:pt x="212346" y="274962"/>
                  </a:lnTo>
                  <a:lnTo>
                    <a:pt x="235908" y="300186"/>
                  </a:lnTo>
                  <a:lnTo>
                    <a:pt x="237806" y="302218"/>
                  </a:lnTo>
                  <a:lnTo>
                    <a:pt x="240766" y="302547"/>
                  </a:lnTo>
                  <a:lnTo>
                    <a:pt x="243059" y="300987"/>
                  </a:lnTo>
                  <a:lnTo>
                    <a:pt x="257548" y="291027"/>
                  </a:lnTo>
                  <a:lnTo>
                    <a:pt x="260162" y="289349"/>
                  </a:lnTo>
                  <a:lnTo>
                    <a:pt x="260339" y="286119"/>
                  </a:lnTo>
                  <a:lnTo>
                    <a:pt x="259462" y="284120"/>
                  </a:lnTo>
                  <a:lnTo>
                    <a:pt x="245134" y="252623"/>
                  </a:lnTo>
                  <a:lnTo>
                    <a:pt x="251273" y="246795"/>
                  </a:lnTo>
                  <a:lnTo>
                    <a:pt x="256679" y="240546"/>
                  </a:lnTo>
                  <a:lnTo>
                    <a:pt x="261368" y="233817"/>
                  </a:lnTo>
                  <a:lnTo>
                    <a:pt x="294164" y="243624"/>
                  </a:lnTo>
                  <a:lnTo>
                    <a:pt x="305929" y="230115"/>
                  </a:lnTo>
                  <a:lnTo>
                    <a:pt x="308484" y="224827"/>
                  </a:lnTo>
                  <a:lnTo>
                    <a:pt x="309917" y="222061"/>
                  </a:lnTo>
                  <a:lnTo>
                    <a:pt x="308484" y="219050"/>
                  </a:lnTo>
                  <a:lnTo>
                    <a:pt x="306730" y="217752"/>
                  </a:lnTo>
                  <a:lnTo>
                    <a:pt x="278715" y="197833"/>
                  </a:lnTo>
                  <a:lnTo>
                    <a:pt x="281093" y="189813"/>
                  </a:lnTo>
                  <a:lnTo>
                    <a:pt x="282594" y="181531"/>
                  </a:lnTo>
                  <a:lnTo>
                    <a:pt x="283336" y="173242"/>
                  </a:lnTo>
                  <a:lnTo>
                    <a:pt x="316757" y="165213"/>
                  </a:lnTo>
                  <a:lnTo>
                    <a:pt x="319455" y="164564"/>
                  </a:lnTo>
                  <a:lnTo>
                    <a:pt x="321235" y="162211"/>
                  </a:lnTo>
                  <a:lnTo>
                    <a:pt x="321058" y="159428"/>
                  </a:lnTo>
                  <a:lnTo>
                    <a:pt x="320644" y="153559"/>
                  </a:lnTo>
                  <a:lnTo>
                    <a:pt x="320197" y="147622"/>
                  </a:lnTo>
                  <a:lnTo>
                    <a:pt x="319784" y="141752"/>
                  </a:lnTo>
                  <a:lnTo>
                    <a:pt x="319649" y="138632"/>
                  </a:lnTo>
                  <a:lnTo>
                    <a:pt x="316849" y="136844"/>
                  </a:lnTo>
                  <a:lnTo>
                    <a:pt x="314691" y="136608"/>
                  </a:lnTo>
                  <a:close/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97194" y="14163811"/>
              <a:ext cx="404108" cy="397867"/>
            </a:xfrm>
            <a:prstGeom prst="rect">
              <a:avLst/>
            </a:prstGeom>
          </p:spPr>
        </p:pic>
      </p:grpSp>
      <p:grpSp>
        <p:nvGrpSpPr>
          <p:cNvPr id="18" name="object 18"/>
          <p:cNvGrpSpPr/>
          <p:nvPr/>
        </p:nvGrpSpPr>
        <p:grpSpPr>
          <a:xfrm>
            <a:off x="18289642" y="21304081"/>
            <a:ext cx="504906" cy="769790"/>
            <a:chOff x="12144600" y="14146866"/>
            <a:chExt cx="335280" cy="511175"/>
          </a:xfrm>
        </p:grpSpPr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53944" y="14456724"/>
              <a:ext cx="316402" cy="20102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2148176" y="14150442"/>
              <a:ext cx="328295" cy="341630"/>
            </a:xfrm>
            <a:custGeom>
              <a:avLst/>
              <a:gdLst/>
              <a:ahLst/>
              <a:cxnLst/>
              <a:rect l="l" t="t" r="r" b="b"/>
              <a:pathLst>
                <a:path w="328295" h="341630">
                  <a:moveTo>
                    <a:pt x="138885" y="329979"/>
                  </a:moveTo>
                  <a:lnTo>
                    <a:pt x="133054" y="325108"/>
                  </a:lnTo>
                  <a:lnTo>
                    <a:pt x="126876" y="322240"/>
                  </a:lnTo>
                  <a:lnTo>
                    <a:pt x="120280" y="321363"/>
                  </a:lnTo>
                  <a:lnTo>
                    <a:pt x="113198" y="322465"/>
                  </a:lnTo>
                  <a:lnTo>
                    <a:pt x="98226" y="323656"/>
                  </a:lnTo>
                  <a:lnTo>
                    <a:pt x="84435" y="319158"/>
                  </a:lnTo>
                  <a:lnTo>
                    <a:pt x="73388" y="309675"/>
                  </a:lnTo>
                  <a:lnTo>
                    <a:pt x="66647" y="295909"/>
                  </a:lnTo>
                  <a:lnTo>
                    <a:pt x="63994" y="288860"/>
                  </a:lnTo>
                  <a:lnTo>
                    <a:pt x="60063" y="283380"/>
                  </a:lnTo>
                  <a:lnTo>
                    <a:pt x="54803" y="279424"/>
                  </a:lnTo>
                  <a:lnTo>
                    <a:pt x="48161" y="276943"/>
                  </a:lnTo>
                  <a:lnTo>
                    <a:pt x="34532" y="270359"/>
                  </a:lnTo>
                  <a:lnTo>
                    <a:pt x="24859" y="259032"/>
                  </a:lnTo>
                  <a:lnTo>
                    <a:pt x="19878" y="244614"/>
                  </a:lnTo>
                  <a:lnTo>
                    <a:pt x="20323" y="228756"/>
                  </a:lnTo>
                  <a:lnTo>
                    <a:pt x="21091" y="221369"/>
                  </a:lnTo>
                  <a:lnTo>
                    <a:pt x="20090" y="214621"/>
                  </a:lnTo>
                  <a:lnTo>
                    <a:pt x="17298" y="208447"/>
                  </a:lnTo>
                  <a:lnTo>
                    <a:pt x="12691" y="202782"/>
                  </a:lnTo>
                  <a:lnTo>
                    <a:pt x="3514" y="189404"/>
                  </a:lnTo>
                  <a:lnTo>
                    <a:pt x="0" y="174019"/>
                  </a:lnTo>
                  <a:lnTo>
                    <a:pt x="2405" y="158589"/>
                  </a:lnTo>
                  <a:lnTo>
                    <a:pt x="10988" y="145074"/>
                  </a:lnTo>
                  <a:lnTo>
                    <a:pt x="15896" y="138935"/>
                  </a:lnTo>
                  <a:lnTo>
                    <a:pt x="18829" y="132422"/>
                  </a:lnTo>
                  <a:lnTo>
                    <a:pt x="19797" y="125456"/>
                  </a:lnTo>
                  <a:lnTo>
                    <a:pt x="18814" y="117961"/>
                  </a:lnTo>
                  <a:lnTo>
                    <a:pt x="17869" y="101850"/>
                  </a:lnTo>
                  <a:lnTo>
                    <a:pt x="22620" y="87008"/>
                  </a:lnTo>
                  <a:lnTo>
                    <a:pt x="32266" y="75134"/>
                  </a:lnTo>
                  <a:lnTo>
                    <a:pt x="46002" y="67927"/>
                  </a:lnTo>
                  <a:lnTo>
                    <a:pt x="52635" y="65216"/>
                  </a:lnTo>
                  <a:lnTo>
                    <a:pt x="57841" y="61147"/>
                  </a:lnTo>
                  <a:lnTo>
                    <a:pt x="61667" y="55667"/>
                  </a:lnTo>
                  <a:lnTo>
                    <a:pt x="64159" y="48725"/>
                  </a:lnTo>
                  <a:lnTo>
                    <a:pt x="70792" y="34141"/>
                  </a:lnTo>
                  <a:lnTo>
                    <a:pt x="81852" y="23861"/>
                  </a:lnTo>
                  <a:lnTo>
                    <a:pt x="95839" y="18832"/>
                  </a:lnTo>
                  <a:lnTo>
                    <a:pt x="111258" y="20002"/>
                  </a:lnTo>
                  <a:lnTo>
                    <a:pt x="118868" y="21243"/>
                  </a:lnTo>
                  <a:lnTo>
                    <a:pt x="125889" y="20311"/>
                  </a:lnTo>
                  <a:lnTo>
                    <a:pt x="132405" y="17185"/>
                  </a:lnTo>
                  <a:lnTo>
                    <a:pt x="138497" y="11847"/>
                  </a:lnTo>
                  <a:lnTo>
                    <a:pt x="151500" y="2700"/>
                  </a:lnTo>
                  <a:lnTo>
                    <a:pt x="166409" y="0"/>
                  </a:lnTo>
                  <a:lnTo>
                    <a:pt x="181282" y="3549"/>
                  </a:lnTo>
                  <a:lnTo>
                    <a:pt x="194181" y="13154"/>
                  </a:lnTo>
                  <a:lnTo>
                    <a:pt x="199817" y="18177"/>
                  </a:lnTo>
                  <a:lnTo>
                    <a:pt x="205956" y="21196"/>
                  </a:lnTo>
                  <a:lnTo>
                    <a:pt x="212667" y="22237"/>
                  </a:lnTo>
                  <a:lnTo>
                    <a:pt x="220020" y="21326"/>
                  </a:lnTo>
                  <a:lnTo>
                    <a:pt x="235299" y="20729"/>
                  </a:lnTo>
                  <a:lnTo>
                    <a:pt x="249203" y="25919"/>
                  </a:lnTo>
                  <a:lnTo>
                    <a:pt x="260109" y="36075"/>
                  </a:lnTo>
                  <a:lnTo>
                    <a:pt x="266394" y="50378"/>
                  </a:lnTo>
                  <a:lnTo>
                    <a:pt x="268628" y="57110"/>
                  </a:lnTo>
                  <a:lnTo>
                    <a:pt x="272181" y="62503"/>
                  </a:lnTo>
                  <a:lnTo>
                    <a:pt x="277091" y="66608"/>
                  </a:lnTo>
                  <a:lnTo>
                    <a:pt x="283395" y="69479"/>
                  </a:lnTo>
                  <a:lnTo>
                    <a:pt x="296884" y="76892"/>
                  </a:lnTo>
                  <a:lnTo>
                    <a:pt x="306556" y="88447"/>
                  </a:lnTo>
                  <a:lnTo>
                    <a:pt x="311381" y="102732"/>
                  </a:lnTo>
                  <a:lnTo>
                    <a:pt x="310331" y="118332"/>
                  </a:lnTo>
                  <a:lnTo>
                    <a:pt x="309184" y="125732"/>
                  </a:lnTo>
                  <a:lnTo>
                    <a:pt x="309973" y="132636"/>
                  </a:lnTo>
                  <a:lnTo>
                    <a:pt x="312706" y="139118"/>
                  </a:lnTo>
                  <a:lnTo>
                    <a:pt x="317389" y="145251"/>
                  </a:lnTo>
                  <a:lnTo>
                    <a:pt x="325617" y="158644"/>
                  </a:lnTo>
                  <a:lnTo>
                    <a:pt x="327942" y="173834"/>
                  </a:lnTo>
                  <a:lnTo>
                    <a:pt x="324605" y="188991"/>
                  </a:lnTo>
                  <a:lnTo>
                    <a:pt x="315846" y="202284"/>
                  </a:lnTo>
                  <a:lnTo>
                    <a:pt x="311450" y="207965"/>
                  </a:lnTo>
                  <a:lnTo>
                    <a:pt x="308837" y="214119"/>
                  </a:lnTo>
                  <a:lnTo>
                    <a:pt x="307987" y="220809"/>
                  </a:lnTo>
                  <a:lnTo>
                    <a:pt x="308880" y="228098"/>
                  </a:lnTo>
                  <a:lnTo>
                    <a:pt x="309429" y="243518"/>
                  </a:lnTo>
                  <a:lnTo>
                    <a:pt x="304414" y="257441"/>
                  </a:lnTo>
                  <a:lnTo>
                    <a:pt x="294748" y="268511"/>
                  </a:lnTo>
                  <a:lnTo>
                    <a:pt x="281346" y="275374"/>
                  </a:lnTo>
                  <a:lnTo>
                    <a:pt x="272407" y="277955"/>
                  </a:lnTo>
                  <a:lnTo>
                    <a:pt x="266849" y="283681"/>
                  </a:lnTo>
                  <a:lnTo>
                    <a:pt x="264286" y="292983"/>
                  </a:lnTo>
                  <a:lnTo>
                    <a:pt x="257529" y="306914"/>
                  </a:lnTo>
                  <a:lnTo>
                    <a:pt x="246763" y="316891"/>
                  </a:lnTo>
                  <a:lnTo>
                    <a:pt x="233285" y="322016"/>
                  </a:lnTo>
                  <a:lnTo>
                    <a:pt x="218393" y="321394"/>
                  </a:lnTo>
                  <a:lnTo>
                    <a:pt x="211393" y="320478"/>
                  </a:lnTo>
                  <a:lnTo>
                    <a:pt x="204951" y="321400"/>
                  </a:lnTo>
                  <a:lnTo>
                    <a:pt x="199004" y="324178"/>
                  </a:lnTo>
                  <a:lnTo>
                    <a:pt x="193489" y="328832"/>
                  </a:lnTo>
                  <a:lnTo>
                    <a:pt x="180765" y="337844"/>
                  </a:lnTo>
                  <a:lnTo>
                    <a:pt x="166235" y="341157"/>
                  </a:lnTo>
                  <a:lnTo>
                    <a:pt x="151680" y="338594"/>
                  </a:lnTo>
                  <a:lnTo>
                    <a:pt x="138885" y="329979"/>
                  </a:lnTo>
                  <a:close/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221004" y="14226617"/>
              <a:ext cx="182282" cy="188809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9180270" y="21304050"/>
            <a:ext cx="677033" cy="732494"/>
            <a:chOff x="12736017" y="14146845"/>
            <a:chExt cx="449580" cy="486409"/>
          </a:xfrm>
        </p:grpSpPr>
        <p:sp>
          <p:nvSpPr>
            <p:cNvPr id="23" name="object 23"/>
            <p:cNvSpPr/>
            <p:nvPr/>
          </p:nvSpPr>
          <p:spPr>
            <a:xfrm>
              <a:off x="12889673" y="14150420"/>
              <a:ext cx="265430" cy="336550"/>
            </a:xfrm>
            <a:custGeom>
              <a:avLst/>
              <a:gdLst/>
              <a:ahLst/>
              <a:cxnLst/>
              <a:rect l="l" t="t" r="r" b="b"/>
              <a:pathLst>
                <a:path w="265430" h="336550">
                  <a:moveTo>
                    <a:pt x="234719" y="119885"/>
                  </a:moveTo>
                  <a:lnTo>
                    <a:pt x="235605" y="114454"/>
                  </a:lnTo>
                  <a:lnTo>
                    <a:pt x="236186" y="108930"/>
                  </a:lnTo>
                  <a:lnTo>
                    <a:pt x="236186" y="103246"/>
                  </a:lnTo>
                  <a:lnTo>
                    <a:pt x="228044" y="63060"/>
                  </a:lnTo>
                  <a:lnTo>
                    <a:pt x="205839" y="30242"/>
                  </a:lnTo>
                  <a:lnTo>
                    <a:pt x="172905" y="8114"/>
                  </a:lnTo>
                  <a:lnTo>
                    <a:pt x="132577" y="0"/>
                  </a:lnTo>
                  <a:lnTo>
                    <a:pt x="92249" y="8114"/>
                  </a:lnTo>
                  <a:lnTo>
                    <a:pt x="59315" y="30242"/>
                  </a:lnTo>
                  <a:lnTo>
                    <a:pt x="37110" y="63060"/>
                  </a:lnTo>
                  <a:lnTo>
                    <a:pt x="28967" y="103246"/>
                  </a:lnTo>
                  <a:lnTo>
                    <a:pt x="28967" y="108930"/>
                  </a:lnTo>
                  <a:lnTo>
                    <a:pt x="29549" y="114454"/>
                  </a:lnTo>
                  <a:lnTo>
                    <a:pt x="30435" y="119885"/>
                  </a:lnTo>
                  <a:lnTo>
                    <a:pt x="17664" y="138187"/>
                  </a:lnTo>
                  <a:lnTo>
                    <a:pt x="8092" y="158559"/>
                  </a:lnTo>
                  <a:lnTo>
                    <a:pt x="2083" y="180646"/>
                  </a:lnTo>
                  <a:lnTo>
                    <a:pt x="0" y="204090"/>
                  </a:lnTo>
                  <a:lnTo>
                    <a:pt x="6759" y="245848"/>
                  </a:lnTo>
                  <a:lnTo>
                    <a:pt x="25580" y="282114"/>
                  </a:lnTo>
                  <a:lnTo>
                    <a:pt x="54280" y="310713"/>
                  </a:lnTo>
                  <a:lnTo>
                    <a:pt x="90674" y="329468"/>
                  </a:lnTo>
                  <a:lnTo>
                    <a:pt x="132577" y="336204"/>
                  </a:lnTo>
                  <a:lnTo>
                    <a:pt x="174479" y="329468"/>
                  </a:lnTo>
                  <a:lnTo>
                    <a:pt x="210871" y="310713"/>
                  </a:lnTo>
                  <a:lnTo>
                    <a:pt x="239568" y="282114"/>
                  </a:lnTo>
                  <a:lnTo>
                    <a:pt x="258387" y="245848"/>
                  </a:lnTo>
                  <a:lnTo>
                    <a:pt x="265146" y="204090"/>
                  </a:lnTo>
                  <a:lnTo>
                    <a:pt x="263064" y="180646"/>
                  </a:lnTo>
                  <a:lnTo>
                    <a:pt x="257057" y="158559"/>
                  </a:lnTo>
                  <a:lnTo>
                    <a:pt x="247489" y="138187"/>
                  </a:lnTo>
                  <a:lnTo>
                    <a:pt x="234719" y="119885"/>
                  </a:lnTo>
                  <a:close/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021903" y="14258685"/>
              <a:ext cx="0" cy="367665"/>
            </a:xfrm>
            <a:custGeom>
              <a:avLst/>
              <a:gdLst/>
              <a:ahLst/>
              <a:cxnLst/>
              <a:rect l="l" t="t" r="r" b="b"/>
              <a:pathLst>
                <a:path h="367665">
                  <a:moveTo>
                    <a:pt x="0" y="367457"/>
                  </a:moveTo>
                  <a:lnTo>
                    <a:pt x="0" y="162978"/>
                  </a:lnTo>
                  <a:lnTo>
                    <a:pt x="0" y="0"/>
                  </a:lnTo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749656" y="14273384"/>
              <a:ext cx="329010" cy="216175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2822780" y="14359964"/>
              <a:ext cx="80645" cy="267335"/>
            </a:xfrm>
            <a:custGeom>
              <a:avLst/>
              <a:gdLst/>
              <a:ahLst/>
              <a:cxnLst/>
              <a:rect l="l" t="t" r="r" b="b"/>
              <a:pathLst>
                <a:path w="80645" h="267334">
                  <a:moveTo>
                    <a:pt x="34618" y="267263"/>
                  </a:moveTo>
                  <a:lnTo>
                    <a:pt x="34618" y="92874"/>
                  </a:lnTo>
                  <a:lnTo>
                    <a:pt x="34618" y="0"/>
                  </a:lnTo>
                </a:path>
                <a:path w="80645" h="267334">
                  <a:moveTo>
                    <a:pt x="80216" y="55953"/>
                  </a:moveTo>
                  <a:lnTo>
                    <a:pt x="36321" y="84668"/>
                  </a:lnTo>
                </a:path>
                <a:path w="80645" h="267334">
                  <a:moveTo>
                    <a:pt x="0" y="26142"/>
                  </a:moveTo>
                  <a:lnTo>
                    <a:pt x="34871" y="59740"/>
                  </a:lnTo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736017" y="14629393"/>
              <a:ext cx="449580" cy="0"/>
            </a:xfrm>
            <a:custGeom>
              <a:avLst/>
              <a:gdLst/>
              <a:ahLst/>
              <a:cxnLst/>
              <a:rect l="l" t="t" r="r" b="b"/>
              <a:pathLst>
                <a:path w="449580">
                  <a:moveTo>
                    <a:pt x="0" y="0"/>
                  </a:moveTo>
                  <a:lnTo>
                    <a:pt x="449461" y="0"/>
                  </a:lnTo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9227742" y="22145196"/>
            <a:ext cx="582363" cy="387871"/>
          </a:xfrm>
          <a:prstGeom prst="rect">
            <a:avLst/>
          </a:prstGeom>
        </p:spPr>
        <p:txBody>
          <a:bodyPr vert="horz" wrap="square" lIns="0" tIns="18169" rIns="0" bIns="0" rtlCol="0">
            <a:spAutoFit/>
          </a:bodyPr>
          <a:lstStyle/>
          <a:p>
            <a:pPr marL="19125" marR="7650" indent="83192">
              <a:lnSpc>
                <a:spcPct val="103099"/>
              </a:lnSpc>
              <a:spcBef>
                <a:spcPts val="143"/>
              </a:spcBef>
            </a:pP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Local ecology</a:t>
            </a:r>
            <a:endParaRPr sz="1205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26747" y="21342480"/>
            <a:ext cx="742057" cy="672251"/>
            <a:chOff x="13364520" y="14172364"/>
            <a:chExt cx="492759" cy="446405"/>
          </a:xfrm>
        </p:grpSpPr>
        <p:sp>
          <p:nvSpPr>
            <p:cNvPr id="30" name="object 30"/>
            <p:cNvSpPr/>
            <p:nvPr/>
          </p:nvSpPr>
          <p:spPr>
            <a:xfrm>
              <a:off x="13368096" y="14175940"/>
              <a:ext cx="332740" cy="439420"/>
            </a:xfrm>
            <a:custGeom>
              <a:avLst/>
              <a:gdLst/>
              <a:ahLst/>
              <a:cxnLst/>
              <a:rect l="l" t="t" r="r" b="b"/>
              <a:pathLst>
                <a:path w="332740" h="439419">
                  <a:moveTo>
                    <a:pt x="166107" y="0"/>
                  </a:moveTo>
                  <a:lnTo>
                    <a:pt x="148473" y="3450"/>
                  </a:lnTo>
                  <a:lnTo>
                    <a:pt x="134073" y="12860"/>
                  </a:lnTo>
                  <a:lnTo>
                    <a:pt x="124364" y="26818"/>
                  </a:lnTo>
                  <a:lnTo>
                    <a:pt x="120804" y="43911"/>
                  </a:lnTo>
                  <a:lnTo>
                    <a:pt x="124364" y="61004"/>
                  </a:lnTo>
                  <a:lnTo>
                    <a:pt x="134073" y="74962"/>
                  </a:lnTo>
                  <a:lnTo>
                    <a:pt x="148473" y="84372"/>
                  </a:lnTo>
                  <a:lnTo>
                    <a:pt x="166107" y="87822"/>
                  </a:lnTo>
                  <a:lnTo>
                    <a:pt x="183741" y="84372"/>
                  </a:lnTo>
                  <a:lnTo>
                    <a:pt x="198141" y="74962"/>
                  </a:lnTo>
                  <a:lnTo>
                    <a:pt x="207850" y="61004"/>
                  </a:lnTo>
                  <a:lnTo>
                    <a:pt x="211410" y="43911"/>
                  </a:lnTo>
                  <a:lnTo>
                    <a:pt x="207850" y="26818"/>
                  </a:lnTo>
                  <a:lnTo>
                    <a:pt x="198141" y="12860"/>
                  </a:lnTo>
                  <a:lnTo>
                    <a:pt x="183741" y="3450"/>
                  </a:lnTo>
                  <a:lnTo>
                    <a:pt x="166107" y="0"/>
                  </a:lnTo>
                  <a:close/>
                </a:path>
                <a:path w="332740" h="439419">
                  <a:moveTo>
                    <a:pt x="118018" y="300817"/>
                  </a:moveTo>
                  <a:lnTo>
                    <a:pt x="118031" y="300977"/>
                  </a:lnTo>
                  <a:lnTo>
                    <a:pt x="105709" y="336667"/>
                  </a:lnTo>
                  <a:lnTo>
                    <a:pt x="78074" y="398153"/>
                  </a:lnTo>
                  <a:lnTo>
                    <a:pt x="76412" y="401805"/>
                  </a:lnTo>
                  <a:lnTo>
                    <a:pt x="75501" y="405760"/>
                  </a:lnTo>
                  <a:lnTo>
                    <a:pt x="75501" y="409859"/>
                  </a:lnTo>
                  <a:lnTo>
                    <a:pt x="77905" y="421254"/>
                  </a:lnTo>
                  <a:lnTo>
                    <a:pt x="82880" y="428391"/>
                  </a:lnTo>
                  <a:lnTo>
                    <a:pt x="84414" y="430561"/>
                  </a:lnTo>
                  <a:lnTo>
                    <a:pt x="94028" y="436837"/>
                  </a:lnTo>
                  <a:lnTo>
                    <a:pt x="105709" y="439138"/>
                  </a:lnTo>
                  <a:lnTo>
                    <a:pt x="114702" y="437806"/>
                  </a:lnTo>
                  <a:lnTo>
                    <a:pt x="166714" y="342090"/>
                  </a:lnTo>
                  <a:lnTo>
                    <a:pt x="163377" y="339256"/>
                  </a:lnTo>
                  <a:lnTo>
                    <a:pt x="160062" y="336667"/>
                  </a:lnTo>
                  <a:lnTo>
                    <a:pt x="127441" y="310314"/>
                  </a:lnTo>
                  <a:lnTo>
                    <a:pt x="118018" y="300817"/>
                  </a:lnTo>
                  <a:close/>
                </a:path>
                <a:path w="332740" h="439419">
                  <a:moveTo>
                    <a:pt x="202971" y="175653"/>
                  </a:moveTo>
                  <a:lnTo>
                    <a:pt x="105709" y="175653"/>
                  </a:lnTo>
                  <a:lnTo>
                    <a:pt x="105744" y="265643"/>
                  </a:lnTo>
                  <a:lnTo>
                    <a:pt x="107168" y="278128"/>
                  </a:lnTo>
                  <a:lnTo>
                    <a:pt x="111411" y="290169"/>
                  </a:lnTo>
                  <a:lnTo>
                    <a:pt x="118098" y="300817"/>
                  </a:lnTo>
                  <a:lnTo>
                    <a:pt x="160327" y="336667"/>
                  </a:lnTo>
                  <a:lnTo>
                    <a:pt x="163267" y="339256"/>
                  </a:lnTo>
                  <a:lnTo>
                    <a:pt x="196306" y="365947"/>
                  </a:lnTo>
                  <a:lnTo>
                    <a:pt x="206168" y="395766"/>
                  </a:lnTo>
                  <a:lnTo>
                    <a:pt x="213597" y="418883"/>
                  </a:lnTo>
                  <a:lnTo>
                    <a:pt x="223707" y="433830"/>
                  </a:lnTo>
                  <a:lnTo>
                    <a:pt x="241609" y="439138"/>
                  </a:lnTo>
                  <a:lnTo>
                    <a:pt x="253366" y="436837"/>
                  </a:lnTo>
                  <a:lnTo>
                    <a:pt x="262968" y="430561"/>
                  </a:lnTo>
                  <a:lnTo>
                    <a:pt x="269442" y="421254"/>
                  </a:lnTo>
                  <a:lnTo>
                    <a:pt x="271816" y="409859"/>
                  </a:lnTo>
                  <a:lnTo>
                    <a:pt x="257244" y="339256"/>
                  </a:lnTo>
                  <a:lnTo>
                    <a:pt x="254942" y="334669"/>
                  </a:lnTo>
                  <a:lnTo>
                    <a:pt x="211410" y="285436"/>
                  </a:lnTo>
                  <a:lnTo>
                    <a:pt x="211410" y="219565"/>
                  </a:lnTo>
                  <a:lnTo>
                    <a:pt x="202971" y="175653"/>
                  </a:lnTo>
                  <a:close/>
                </a:path>
                <a:path w="332740" h="439419">
                  <a:moveTo>
                    <a:pt x="118286" y="300977"/>
                  </a:moveTo>
                  <a:lnTo>
                    <a:pt x="127441" y="310314"/>
                  </a:lnTo>
                  <a:lnTo>
                    <a:pt x="163267" y="339256"/>
                  </a:lnTo>
                  <a:lnTo>
                    <a:pt x="160327" y="336667"/>
                  </a:lnTo>
                  <a:lnTo>
                    <a:pt x="118286" y="300977"/>
                  </a:lnTo>
                  <a:close/>
                </a:path>
                <a:path w="332740" h="439419">
                  <a:moveTo>
                    <a:pt x="151012" y="102462"/>
                  </a:moveTo>
                  <a:lnTo>
                    <a:pt x="134154" y="102462"/>
                  </a:lnTo>
                  <a:lnTo>
                    <a:pt x="113904" y="104683"/>
                  </a:lnTo>
                  <a:lnTo>
                    <a:pt x="77839" y="121485"/>
                  </a:lnTo>
                  <a:lnTo>
                    <a:pt x="31464" y="174127"/>
                  </a:lnTo>
                  <a:lnTo>
                    <a:pt x="2513" y="237139"/>
                  </a:lnTo>
                  <a:lnTo>
                    <a:pt x="0" y="244746"/>
                  </a:lnTo>
                  <a:lnTo>
                    <a:pt x="0" y="248845"/>
                  </a:lnTo>
                  <a:lnTo>
                    <a:pt x="2382" y="260210"/>
                  </a:lnTo>
                  <a:lnTo>
                    <a:pt x="8869" y="269517"/>
                  </a:lnTo>
                  <a:lnTo>
                    <a:pt x="18471" y="275806"/>
                  </a:lnTo>
                  <a:lnTo>
                    <a:pt x="30260" y="278128"/>
                  </a:lnTo>
                  <a:lnTo>
                    <a:pt x="30123" y="278128"/>
                  </a:lnTo>
                  <a:lnTo>
                    <a:pt x="74371" y="208543"/>
                  </a:lnTo>
                  <a:lnTo>
                    <a:pt x="78259" y="202252"/>
                  </a:lnTo>
                  <a:lnTo>
                    <a:pt x="105709" y="175653"/>
                  </a:lnTo>
                  <a:lnTo>
                    <a:pt x="202971" y="175653"/>
                  </a:lnTo>
                  <a:lnTo>
                    <a:pt x="191970" y="118412"/>
                  </a:lnTo>
                  <a:lnTo>
                    <a:pt x="174520" y="107064"/>
                  </a:lnTo>
                  <a:lnTo>
                    <a:pt x="151012" y="102462"/>
                  </a:lnTo>
                  <a:close/>
                </a:path>
                <a:path w="332740" h="439419">
                  <a:moveTo>
                    <a:pt x="193754" y="119573"/>
                  </a:moveTo>
                  <a:lnTo>
                    <a:pt x="195020" y="121485"/>
                  </a:lnTo>
                  <a:lnTo>
                    <a:pt x="206663" y="138224"/>
                  </a:lnTo>
                  <a:lnTo>
                    <a:pt x="211410" y="161013"/>
                  </a:lnTo>
                  <a:lnTo>
                    <a:pt x="211410" y="219565"/>
                  </a:lnTo>
                  <a:lnTo>
                    <a:pt x="240690" y="233758"/>
                  </a:lnTo>
                  <a:lnTo>
                    <a:pt x="242604" y="234466"/>
                  </a:lnTo>
                  <a:lnTo>
                    <a:pt x="294181" y="247849"/>
                  </a:lnTo>
                  <a:lnTo>
                    <a:pt x="296576" y="248549"/>
                  </a:lnTo>
                  <a:lnTo>
                    <a:pt x="299300" y="248845"/>
                  </a:lnTo>
                  <a:lnTo>
                    <a:pt x="302016" y="248845"/>
                  </a:lnTo>
                  <a:lnTo>
                    <a:pt x="313743" y="246535"/>
                  </a:lnTo>
                  <a:lnTo>
                    <a:pt x="323345" y="240245"/>
                  </a:lnTo>
                  <a:lnTo>
                    <a:pt x="329832" y="230935"/>
                  </a:lnTo>
                  <a:lnTo>
                    <a:pt x="332215" y="219565"/>
                  </a:lnTo>
                  <a:lnTo>
                    <a:pt x="330606" y="210154"/>
                  </a:lnTo>
                  <a:lnTo>
                    <a:pt x="326139" y="202020"/>
                  </a:lnTo>
                  <a:lnTo>
                    <a:pt x="319350" y="195669"/>
                  </a:lnTo>
                  <a:lnTo>
                    <a:pt x="310778" y="191609"/>
                  </a:lnTo>
                  <a:lnTo>
                    <a:pt x="258973" y="176320"/>
                  </a:lnTo>
                  <a:lnTo>
                    <a:pt x="255006" y="174127"/>
                  </a:lnTo>
                  <a:lnTo>
                    <a:pt x="193754" y="119573"/>
                  </a:lnTo>
                  <a:close/>
                </a:path>
                <a:path w="332740" h="439419">
                  <a:moveTo>
                    <a:pt x="191970" y="118412"/>
                  </a:moveTo>
                  <a:lnTo>
                    <a:pt x="211410" y="219565"/>
                  </a:lnTo>
                  <a:lnTo>
                    <a:pt x="211410" y="161013"/>
                  </a:lnTo>
                  <a:lnTo>
                    <a:pt x="206663" y="138224"/>
                  </a:lnTo>
                  <a:lnTo>
                    <a:pt x="193690" y="119573"/>
                  </a:lnTo>
                  <a:lnTo>
                    <a:pt x="193586" y="119424"/>
                  </a:lnTo>
                  <a:lnTo>
                    <a:pt x="191970" y="118412"/>
                  </a:lnTo>
                  <a:close/>
                </a:path>
                <a:path w="332740" h="439419">
                  <a:moveTo>
                    <a:pt x="191870" y="117895"/>
                  </a:moveTo>
                  <a:lnTo>
                    <a:pt x="191970" y="118412"/>
                  </a:lnTo>
                  <a:lnTo>
                    <a:pt x="193524" y="119424"/>
                  </a:lnTo>
                  <a:lnTo>
                    <a:pt x="192451" y="118412"/>
                  </a:lnTo>
                  <a:lnTo>
                    <a:pt x="191870" y="117895"/>
                  </a:lnTo>
                  <a:close/>
                </a:path>
              </a:pathLst>
            </a:custGeom>
            <a:solidFill>
              <a:srgbClr val="9293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485325" y="14172364"/>
              <a:ext cx="97756" cy="9497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556391" y="14290259"/>
              <a:ext cx="147495" cy="138101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3368096" y="14278402"/>
              <a:ext cx="272415" cy="337185"/>
            </a:xfrm>
            <a:custGeom>
              <a:avLst/>
              <a:gdLst/>
              <a:ahLst/>
              <a:cxnLst/>
              <a:rect l="l" t="t" r="r" b="b"/>
              <a:pathLst>
                <a:path w="272415" h="337184">
                  <a:moveTo>
                    <a:pt x="59107" y="154883"/>
                  </a:moveTo>
                  <a:lnTo>
                    <a:pt x="72212" y="112995"/>
                  </a:lnTo>
                  <a:lnTo>
                    <a:pt x="74371" y="106080"/>
                  </a:lnTo>
                  <a:lnTo>
                    <a:pt x="78259" y="99789"/>
                  </a:lnTo>
                  <a:lnTo>
                    <a:pt x="83530" y="94687"/>
                  </a:lnTo>
                  <a:lnTo>
                    <a:pt x="105709" y="73191"/>
                  </a:lnTo>
                  <a:lnTo>
                    <a:pt x="105709" y="162869"/>
                  </a:lnTo>
                  <a:lnTo>
                    <a:pt x="127441" y="207851"/>
                  </a:lnTo>
                  <a:lnTo>
                    <a:pt x="196306" y="263485"/>
                  </a:lnTo>
                  <a:lnTo>
                    <a:pt x="206168" y="293303"/>
                  </a:lnTo>
                  <a:lnTo>
                    <a:pt x="213597" y="316420"/>
                  </a:lnTo>
                  <a:lnTo>
                    <a:pt x="223707" y="331367"/>
                  </a:lnTo>
                  <a:lnTo>
                    <a:pt x="241609" y="336676"/>
                  </a:lnTo>
                  <a:lnTo>
                    <a:pt x="253366" y="334374"/>
                  </a:lnTo>
                  <a:lnTo>
                    <a:pt x="262968" y="328098"/>
                  </a:lnTo>
                  <a:lnTo>
                    <a:pt x="269442" y="318791"/>
                  </a:lnTo>
                  <a:lnTo>
                    <a:pt x="271816" y="307396"/>
                  </a:lnTo>
                  <a:lnTo>
                    <a:pt x="258264" y="241710"/>
                  </a:lnTo>
                  <a:lnTo>
                    <a:pt x="257244" y="236794"/>
                  </a:lnTo>
                  <a:lnTo>
                    <a:pt x="254942" y="232206"/>
                  </a:lnTo>
                  <a:lnTo>
                    <a:pt x="251577" y="228403"/>
                  </a:lnTo>
                  <a:lnTo>
                    <a:pt x="211410" y="182973"/>
                  </a:lnTo>
                  <a:lnTo>
                    <a:pt x="211410" y="58551"/>
                  </a:lnTo>
                  <a:lnTo>
                    <a:pt x="206663" y="35762"/>
                  </a:lnTo>
                  <a:lnTo>
                    <a:pt x="193718" y="17150"/>
                  </a:lnTo>
                  <a:lnTo>
                    <a:pt x="174520" y="4601"/>
                  </a:lnTo>
                  <a:lnTo>
                    <a:pt x="151012" y="0"/>
                  </a:lnTo>
                  <a:lnTo>
                    <a:pt x="134154" y="0"/>
                  </a:lnTo>
                  <a:lnTo>
                    <a:pt x="94903" y="8668"/>
                  </a:lnTo>
                  <a:lnTo>
                    <a:pt x="63400" y="32965"/>
                  </a:lnTo>
                  <a:lnTo>
                    <a:pt x="33951" y="68654"/>
                  </a:lnTo>
                  <a:lnTo>
                    <a:pt x="31464" y="71664"/>
                  </a:lnTo>
                  <a:lnTo>
                    <a:pt x="29397" y="74979"/>
                  </a:lnTo>
                  <a:lnTo>
                    <a:pt x="27804" y="78512"/>
                  </a:lnTo>
                  <a:lnTo>
                    <a:pt x="2513" y="134677"/>
                  </a:lnTo>
                  <a:lnTo>
                    <a:pt x="910" y="138328"/>
                  </a:lnTo>
                  <a:lnTo>
                    <a:pt x="0" y="142283"/>
                  </a:lnTo>
                  <a:lnTo>
                    <a:pt x="0" y="146382"/>
                  </a:lnTo>
                  <a:lnTo>
                    <a:pt x="2382" y="157747"/>
                  </a:lnTo>
                  <a:lnTo>
                    <a:pt x="8869" y="167055"/>
                  </a:lnTo>
                  <a:lnTo>
                    <a:pt x="18471" y="173344"/>
                  </a:lnTo>
                  <a:lnTo>
                    <a:pt x="30199" y="175653"/>
                  </a:lnTo>
                  <a:lnTo>
                    <a:pt x="39910" y="174094"/>
                  </a:lnTo>
                  <a:lnTo>
                    <a:pt x="48303" y="169763"/>
                  </a:lnTo>
                  <a:lnTo>
                    <a:pt x="54855" y="163180"/>
                  </a:lnTo>
                  <a:lnTo>
                    <a:pt x="59040" y="154866"/>
                  </a:lnTo>
                  <a:close/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440022" y="14473174"/>
              <a:ext cx="98364" cy="14548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3521165" y="14175940"/>
              <a:ext cx="332740" cy="439420"/>
            </a:xfrm>
            <a:custGeom>
              <a:avLst/>
              <a:gdLst/>
              <a:ahLst/>
              <a:cxnLst/>
              <a:rect l="l" t="t" r="r" b="b"/>
              <a:pathLst>
                <a:path w="332740" h="439419">
                  <a:moveTo>
                    <a:pt x="166107" y="0"/>
                  </a:moveTo>
                  <a:lnTo>
                    <a:pt x="148473" y="3450"/>
                  </a:lnTo>
                  <a:lnTo>
                    <a:pt x="134073" y="12860"/>
                  </a:lnTo>
                  <a:lnTo>
                    <a:pt x="124364" y="26818"/>
                  </a:lnTo>
                  <a:lnTo>
                    <a:pt x="120804" y="43911"/>
                  </a:lnTo>
                  <a:lnTo>
                    <a:pt x="124364" y="61004"/>
                  </a:lnTo>
                  <a:lnTo>
                    <a:pt x="134073" y="74962"/>
                  </a:lnTo>
                  <a:lnTo>
                    <a:pt x="148473" y="84372"/>
                  </a:lnTo>
                  <a:lnTo>
                    <a:pt x="166107" y="87822"/>
                  </a:lnTo>
                  <a:lnTo>
                    <a:pt x="183741" y="84372"/>
                  </a:lnTo>
                  <a:lnTo>
                    <a:pt x="198141" y="74962"/>
                  </a:lnTo>
                  <a:lnTo>
                    <a:pt x="207850" y="61004"/>
                  </a:lnTo>
                  <a:lnTo>
                    <a:pt x="211410" y="43911"/>
                  </a:lnTo>
                  <a:lnTo>
                    <a:pt x="207850" y="26818"/>
                  </a:lnTo>
                  <a:lnTo>
                    <a:pt x="198141" y="12860"/>
                  </a:lnTo>
                  <a:lnTo>
                    <a:pt x="183741" y="3450"/>
                  </a:lnTo>
                  <a:lnTo>
                    <a:pt x="166107" y="0"/>
                  </a:lnTo>
                  <a:close/>
                </a:path>
                <a:path w="332740" h="439419">
                  <a:moveTo>
                    <a:pt x="118018" y="300817"/>
                  </a:moveTo>
                  <a:lnTo>
                    <a:pt x="118031" y="300977"/>
                  </a:lnTo>
                  <a:lnTo>
                    <a:pt x="105709" y="336667"/>
                  </a:lnTo>
                  <a:lnTo>
                    <a:pt x="78074" y="398153"/>
                  </a:lnTo>
                  <a:lnTo>
                    <a:pt x="76412" y="401805"/>
                  </a:lnTo>
                  <a:lnTo>
                    <a:pt x="75501" y="405760"/>
                  </a:lnTo>
                  <a:lnTo>
                    <a:pt x="75501" y="409859"/>
                  </a:lnTo>
                  <a:lnTo>
                    <a:pt x="77905" y="421254"/>
                  </a:lnTo>
                  <a:lnTo>
                    <a:pt x="82880" y="428391"/>
                  </a:lnTo>
                  <a:lnTo>
                    <a:pt x="84414" y="430561"/>
                  </a:lnTo>
                  <a:lnTo>
                    <a:pt x="94028" y="436837"/>
                  </a:lnTo>
                  <a:lnTo>
                    <a:pt x="105709" y="439138"/>
                  </a:lnTo>
                  <a:lnTo>
                    <a:pt x="114702" y="437806"/>
                  </a:lnTo>
                  <a:lnTo>
                    <a:pt x="166714" y="342090"/>
                  </a:lnTo>
                  <a:lnTo>
                    <a:pt x="163377" y="339256"/>
                  </a:lnTo>
                  <a:lnTo>
                    <a:pt x="160062" y="336667"/>
                  </a:lnTo>
                  <a:lnTo>
                    <a:pt x="127441" y="310314"/>
                  </a:lnTo>
                  <a:lnTo>
                    <a:pt x="118018" y="300817"/>
                  </a:lnTo>
                  <a:close/>
                </a:path>
                <a:path w="332740" h="439419">
                  <a:moveTo>
                    <a:pt x="202971" y="175653"/>
                  </a:moveTo>
                  <a:lnTo>
                    <a:pt x="105709" y="175653"/>
                  </a:lnTo>
                  <a:lnTo>
                    <a:pt x="105744" y="265643"/>
                  </a:lnTo>
                  <a:lnTo>
                    <a:pt x="107168" y="278128"/>
                  </a:lnTo>
                  <a:lnTo>
                    <a:pt x="111411" y="290169"/>
                  </a:lnTo>
                  <a:lnTo>
                    <a:pt x="118098" y="300817"/>
                  </a:lnTo>
                  <a:lnTo>
                    <a:pt x="160327" y="336667"/>
                  </a:lnTo>
                  <a:lnTo>
                    <a:pt x="163267" y="339256"/>
                  </a:lnTo>
                  <a:lnTo>
                    <a:pt x="196306" y="365947"/>
                  </a:lnTo>
                  <a:lnTo>
                    <a:pt x="206168" y="395766"/>
                  </a:lnTo>
                  <a:lnTo>
                    <a:pt x="213597" y="418883"/>
                  </a:lnTo>
                  <a:lnTo>
                    <a:pt x="223707" y="433830"/>
                  </a:lnTo>
                  <a:lnTo>
                    <a:pt x="241609" y="439138"/>
                  </a:lnTo>
                  <a:lnTo>
                    <a:pt x="253365" y="436837"/>
                  </a:lnTo>
                  <a:lnTo>
                    <a:pt x="262964" y="430561"/>
                  </a:lnTo>
                  <a:lnTo>
                    <a:pt x="269435" y="421254"/>
                  </a:lnTo>
                  <a:lnTo>
                    <a:pt x="271808" y="409859"/>
                  </a:lnTo>
                  <a:lnTo>
                    <a:pt x="257244" y="339256"/>
                  </a:lnTo>
                  <a:lnTo>
                    <a:pt x="254942" y="334669"/>
                  </a:lnTo>
                  <a:lnTo>
                    <a:pt x="211410" y="285436"/>
                  </a:lnTo>
                  <a:lnTo>
                    <a:pt x="211410" y="219565"/>
                  </a:lnTo>
                  <a:lnTo>
                    <a:pt x="202971" y="175653"/>
                  </a:lnTo>
                  <a:close/>
                </a:path>
                <a:path w="332740" h="439419">
                  <a:moveTo>
                    <a:pt x="118286" y="300977"/>
                  </a:moveTo>
                  <a:lnTo>
                    <a:pt x="127441" y="310314"/>
                  </a:lnTo>
                  <a:lnTo>
                    <a:pt x="163267" y="339256"/>
                  </a:lnTo>
                  <a:lnTo>
                    <a:pt x="160327" y="336667"/>
                  </a:lnTo>
                  <a:lnTo>
                    <a:pt x="118286" y="300977"/>
                  </a:lnTo>
                  <a:close/>
                </a:path>
                <a:path w="332740" h="439419">
                  <a:moveTo>
                    <a:pt x="151003" y="102462"/>
                  </a:moveTo>
                  <a:lnTo>
                    <a:pt x="134154" y="102462"/>
                  </a:lnTo>
                  <a:lnTo>
                    <a:pt x="113904" y="104683"/>
                  </a:lnTo>
                  <a:lnTo>
                    <a:pt x="77839" y="121485"/>
                  </a:lnTo>
                  <a:lnTo>
                    <a:pt x="31464" y="174127"/>
                  </a:lnTo>
                  <a:lnTo>
                    <a:pt x="2513" y="237139"/>
                  </a:lnTo>
                  <a:lnTo>
                    <a:pt x="0" y="244746"/>
                  </a:lnTo>
                  <a:lnTo>
                    <a:pt x="0" y="248845"/>
                  </a:lnTo>
                  <a:lnTo>
                    <a:pt x="2382" y="260210"/>
                  </a:lnTo>
                  <a:lnTo>
                    <a:pt x="8869" y="269517"/>
                  </a:lnTo>
                  <a:lnTo>
                    <a:pt x="18471" y="275806"/>
                  </a:lnTo>
                  <a:lnTo>
                    <a:pt x="30260" y="278128"/>
                  </a:lnTo>
                  <a:lnTo>
                    <a:pt x="30123" y="278128"/>
                  </a:lnTo>
                  <a:lnTo>
                    <a:pt x="74371" y="208543"/>
                  </a:lnTo>
                  <a:lnTo>
                    <a:pt x="78259" y="202252"/>
                  </a:lnTo>
                  <a:lnTo>
                    <a:pt x="105709" y="175653"/>
                  </a:lnTo>
                  <a:lnTo>
                    <a:pt x="202971" y="175653"/>
                  </a:lnTo>
                  <a:lnTo>
                    <a:pt x="191970" y="118413"/>
                  </a:lnTo>
                  <a:lnTo>
                    <a:pt x="174516" y="107064"/>
                  </a:lnTo>
                  <a:lnTo>
                    <a:pt x="151003" y="102462"/>
                  </a:lnTo>
                  <a:close/>
                </a:path>
                <a:path w="332740" h="439419">
                  <a:moveTo>
                    <a:pt x="193753" y="119572"/>
                  </a:moveTo>
                  <a:lnTo>
                    <a:pt x="195019" y="121485"/>
                  </a:lnTo>
                  <a:lnTo>
                    <a:pt x="206663" y="138224"/>
                  </a:lnTo>
                  <a:lnTo>
                    <a:pt x="211410" y="161013"/>
                  </a:lnTo>
                  <a:lnTo>
                    <a:pt x="211410" y="219565"/>
                  </a:lnTo>
                  <a:lnTo>
                    <a:pt x="240690" y="233758"/>
                  </a:lnTo>
                  <a:lnTo>
                    <a:pt x="242604" y="234466"/>
                  </a:lnTo>
                  <a:lnTo>
                    <a:pt x="294181" y="247849"/>
                  </a:lnTo>
                  <a:lnTo>
                    <a:pt x="296576" y="248549"/>
                  </a:lnTo>
                  <a:lnTo>
                    <a:pt x="299300" y="248845"/>
                  </a:lnTo>
                  <a:lnTo>
                    <a:pt x="302016" y="248845"/>
                  </a:lnTo>
                  <a:lnTo>
                    <a:pt x="313743" y="246535"/>
                  </a:lnTo>
                  <a:lnTo>
                    <a:pt x="323345" y="240245"/>
                  </a:lnTo>
                  <a:lnTo>
                    <a:pt x="329832" y="230935"/>
                  </a:lnTo>
                  <a:lnTo>
                    <a:pt x="332215" y="219565"/>
                  </a:lnTo>
                  <a:lnTo>
                    <a:pt x="330605" y="210154"/>
                  </a:lnTo>
                  <a:lnTo>
                    <a:pt x="326134" y="202020"/>
                  </a:lnTo>
                  <a:lnTo>
                    <a:pt x="319343" y="195669"/>
                  </a:lnTo>
                  <a:lnTo>
                    <a:pt x="310769" y="191609"/>
                  </a:lnTo>
                  <a:lnTo>
                    <a:pt x="258964" y="176320"/>
                  </a:lnTo>
                  <a:lnTo>
                    <a:pt x="255006" y="174127"/>
                  </a:lnTo>
                  <a:lnTo>
                    <a:pt x="193753" y="119572"/>
                  </a:lnTo>
                  <a:close/>
                </a:path>
                <a:path w="332740" h="439419">
                  <a:moveTo>
                    <a:pt x="191970" y="118413"/>
                  </a:moveTo>
                  <a:lnTo>
                    <a:pt x="211410" y="219565"/>
                  </a:lnTo>
                  <a:lnTo>
                    <a:pt x="211410" y="161013"/>
                  </a:lnTo>
                  <a:lnTo>
                    <a:pt x="206663" y="138224"/>
                  </a:lnTo>
                  <a:lnTo>
                    <a:pt x="193689" y="119572"/>
                  </a:lnTo>
                  <a:lnTo>
                    <a:pt x="193584" y="119421"/>
                  </a:lnTo>
                  <a:lnTo>
                    <a:pt x="191970" y="118413"/>
                  </a:lnTo>
                  <a:close/>
                </a:path>
                <a:path w="332740" h="439419">
                  <a:moveTo>
                    <a:pt x="191870" y="117895"/>
                  </a:moveTo>
                  <a:lnTo>
                    <a:pt x="191970" y="118413"/>
                  </a:lnTo>
                  <a:lnTo>
                    <a:pt x="193521" y="119421"/>
                  </a:lnTo>
                  <a:lnTo>
                    <a:pt x="192452" y="118413"/>
                  </a:lnTo>
                  <a:lnTo>
                    <a:pt x="191870" y="117895"/>
                  </a:lnTo>
                  <a:close/>
                </a:path>
              </a:pathLst>
            </a:custGeom>
            <a:solidFill>
              <a:srgbClr val="C3C2B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638394" y="14172364"/>
              <a:ext cx="97756" cy="9497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709460" y="14290259"/>
              <a:ext cx="147495" cy="13810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3521165" y="14278402"/>
              <a:ext cx="272415" cy="337185"/>
            </a:xfrm>
            <a:custGeom>
              <a:avLst/>
              <a:gdLst/>
              <a:ahLst/>
              <a:cxnLst/>
              <a:rect l="l" t="t" r="r" b="b"/>
              <a:pathLst>
                <a:path w="272415" h="337184">
                  <a:moveTo>
                    <a:pt x="59107" y="154883"/>
                  </a:moveTo>
                  <a:lnTo>
                    <a:pt x="72212" y="112995"/>
                  </a:lnTo>
                  <a:lnTo>
                    <a:pt x="74371" y="106080"/>
                  </a:lnTo>
                  <a:lnTo>
                    <a:pt x="78259" y="99789"/>
                  </a:lnTo>
                  <a:lnTo>
                    <a:pt x="83530" y="94687"/>
                  </a:lnTo>
                  <a:lnTo>
                    <a:pt x="105709" y="73191"/>
                  </a:lnTo>
                  <a:lnTo>
                    <a:pt x="105709" y="162869"/>
                  </a:lnTo>
                  <a:lnTo>
                    <a:pt x="127441" y="207851"/>
                  </a:lnTo>
                  <a:lnTo>
                    <a:pt x="196306" y="263485"/>
                  </a:lnTo>
                  <a:lnTo>
                    <a:pt x="206168" y="293303"/>
                  </a:lnTo>
                  <a:lnTo>
                    <a:pt x="213597" y="316420"/>
                  </a:lnTo>
                  <a:lnTo>
                    <a:pt x="223707" y="331367"/>
                  </a:lnTo>
                  <a:lnTo>
                    <a:pt x="241609" y="336676"/>
                  </a:lnTo>
                  <a:lnTo>
                    <a:pt x="253365" y="334374"/>
                  </a:lnTo>
                  <a:lnTo>
                    <a:pt x="262964" y="328098"/>
                  </a:lnTo>
                  <a:lnTo>
                    <a:pt x="269435" y="318791"/>
                  </a:lnTo>
                  <a:lnTo>
                    <a:pt x="271808" y="307396"/>
                  </a:lnTo>
                  <a:lnTo>
                    <a:pt x="258264" y="241710"/>
                  </a:lnTo>
                  <a:lnTo>
                    <a:pt x="257244" y="236794"/>
                  </a:lnTo>
                  <a:lnTo>
                    <a:pt x="254942" y="232206"/>
                  </a:lnTo>
                  <a:lnTo>
                    <a:pt x="251577" y="228403"/>
                  </a:lnTo>
                  <a:lnTo>
                    <a:pt x="211410" y="182973"/>
                  </a:lnTo>
                  <a:lnTo>
                    <a:pt x="211410" y="58551"/>
                  </a:lnTo>
                  <a:lnTo>
                    <a:pt x="206663" y="35762"/>
                  </a:lnTo>
                  <a:lnTo>
                    <a:pt x="193717" y="17150"/>
                  </a:lnTo>
                  <a:lnTo>
                    <a:pt x="174516" y="4601"/>
                  </a:lnTo>
                  <a:lnTo>
                    <a:pt x="151003" y="0"/>
                  </a:lnTo>
                  <a:lnTo>
                    <a:pt x="134154" y="0"/>
                  </a:lnTo>
                  <a:lnTo>
                    <a:pt x="94903" y="8668"/>
                  </a:lnTo>
                  <a:lnTo>
                    <a:pt x="63400" y="32965"/>
                  </a:lnTo>
                  <a:lnTo>
                    <a:pt x="33951" y="68654"/>
                  </a:lnTo>
                  <a:lnTo>
                    <a:pt x="31464" y="71664"/>
                  </a:lnTo>
                  <a:lnTo>
                    <a:pt x="29397" y="74979"/>
                  </a:lnTo>
                  <a:lnTo>
                    <a:pt x="27804" y="78512"/>
                  </a:lnTo>
                  <a:lnTo>
                    <a:pt x="2513" y="134677"/>
                  </a:lnTo>
                  <a:lnTo>
                    <a:pt x="910" y="138328"/>
                  </a:lnTo>
                  <a:lnTo>
                    <a:pt x="0" y="142283"/>
                  </a:lnTo>
                  <a:lnTo>
                    <a:pt x="0" y="146382"/>
                  </a:lnTo>
                  <a:lnTo>
                    <a:pt x="2382" y="157747"/>
                  </a:lnTo>
                  <a:lnTo>
                    <a:pt x="8869" y="167055"/>
                  </a:lnTo>
                  <a:lnTo>
                    <a:pt x="18471" y="173344"/>
                  </a:lnTo>
                  <a:lnTo>
                    <a:pt x="30199" y="175653"/>
                  </a:lnTo>
                  <a:lnTo>
                    <a:pt x="39910" y="174094"/>
                  </a:lnTo>
                  <a:lnTo>
                    <a:pt x="48303" y="169763"/>
                  </a:lnTo>
                  <a:lnTo>
                    <a:pt x="54855" y="163180"/>
                  </a:lnTo>
                  <a:lnTo>
                    <a:pt x="59040" y="154866"/>
                  </a:lnTo>
                  <a:close/>
                </a:path>
              </a:pathLst>
            </a:custGeom>
            <a:ln w="7151">
              <a:solidFill>
                <a:srgbClr val="2A3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593091" y="14473174"/>
              <a:ext cx="98364" cy="145480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0088203" y="22145196"/>
            <a:ext cx="819515" cy="578884"/>
          </a:xfrm>
          <a:prstGeom prst="rect">
            <a:avLst/>
          </a:prstGeom>
        </p:spPr>
        <p:txBody>
          <a:bodyPr vert="horz" wrap="square" lIns="0" tIns="18169" rIns="0" bIns="0" rtlCol="0">
            <a:spAutoFit/>
          </a:bodyPr>
          <a:lstStyle/>
          <a:p>
            <a:pPr marL="19125" marR="7650" indent="-956" algn="ctr">
              <a:lnSpc>
                <a:spcPct val="103099"/>
              </a:lnSpc>
              <a:spcBef>
                <a:spcPts val="143"/>
              </a:spcBef>
            </a:pP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Liveable </a:t>
            </a:r>
            <a:r>
              <a:rPr sz="1205" dirty="0">
                <a:solidFill>
                  <a:srgbClr val="231F20"/>
                </a:solidFill>
                <a:latin typeface="Arial"/>
                <a:cs typeface="Arial"/>
              </a:rPr>
              <a:t>and</a:t>
            </a:r>
            <a:r>
              <a:rPr sz="1205" spc="8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205" spc="-15" dirty="0">
                <a:solidFill>
                  <a:srgbClr val="231F20"/>
                </a:solidFill>
                <a:latin typeface="Arial"/>
                <a:cs typeface="Arial"/>
              </a:rPr>
              <a:t>vibrant places</a:t>
            </a:r>
            <a:endParaRPr sz="1205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458006" y="15366224"/>
            <a:ext cx="4774609" cy="6997916"/>
          </a:xfrm>
          <a:custGeom>
            <a:avLst/>
            <a:gdLst/>
            <a:ahLst/>
            <a:cxnLst/>
            <a:rect l="l" t="t" r="r" b="b"/>
            <a:pathLst>
              <a:path w="3170554" h="4646930">
                <a:moveTo>
                  <a:pt x="3170396" y="0"/>
                </a:moveTo>
                <a:lnTo>
                  <a:pt x="0" y="0"/>
                </a:lnTo>
                <a:lnTo>
                  <a:pt x="0" y="4646525"/>
                </a:lnTo>
                <a:lnTo>
                  <a:pt x="3170396" y="4646525"/>
                </a:lnTo>
                <a:lnTo>
                  <a:pt x="3170396" y="0"/>
                </a:lnTo>
                <a:close/>
              </a:path>
            </a:pathLst>
          </a:custGeom>
          <a:solidFill>
            <a:srgbClr val="DBD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689564" y="15366224"/>
            <a:ext cx="4774609" cy="6997916"/>
          </a:xfrm>
          <a:custGeom>
            <a:avLst/>
            <a:gdLst/>
            <a:ahLst/>
            <a:cxnLst/>
            <a:rect l="l" t="t" r="r" b="b"/>
            <a:pathLst>
              <a:path w="3170554" h="4646930">
                <a:moveTo>
                  <a:pt x="3170396" y="0"/>
                </a:moveTo>
                <a:lnTo>
                  <a:pt x="0" y="0"/>
                </a:lnTo>
                <a:lnTo>
                  <a:pt x="0" y="4646525"/>
                </a:lnTo>
                <a:lnTo>
                  <a:pt x="3170396" y="4646525"/>
                </a:lnTo>
                <a:lnTo>
                  <a:pt x="3170396" y="0"/>
                </a:lnTo>
                <a:close/>
              </a:path>
            </a:pathLst>
          </a:custGeom>
          <a:solidFill>
            <a:srgbClr val="DBD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921122" y="22820718"/>
            <a:ext cx="10006312" cy="6843001"/>
          </a:xfrm>
          <a:custGeom>
            <a:avLst/>
            <a:gdLst/>
            <a:ahLst/>
            <a:cxnLst/>
            <a:rect l="l" t="t" r="r" b="b"/>
            <a:pathLst>
              <a:path w="6644640" h="4544059">
                <a:moveTo>
                  <a:pt x="6644386" y="0"/>
                </a:moveTo>
                <a:lnTo>
                  <a:pt x="0" y="0"/>
                </a:lnTo>
                <a:lnTo>
                  <a:pt x="0" y="4543733"/>
                </a:lnTo>
                <a:lnTo>
                  <a:pt x="6644386" y="4543733"/>
                </a:lnTo>
                <a:lnTo>
                  <a:pt x="6644386" y="0"/>
                </a:lnTo>
                <a:close/>
              </a:path>
            </a:pathLst>
          </a:custGeom>
          <a:solidFill>
            <a:srgbClr val="DBD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58005" y="22820718"/>
            <a:ext cx="10006312" cy="6843001"/>
          </a:xfrm>
          <a:custGeom>
            <a:avLst/>
            <a:gdLst/>
            <a:ahLst/>
            <a:cxnLst/>
            <a:rect l="l" t="t" r="r" b="b"/>
            <a:pathLst>
              <a:path w="6644640" h="4544059">
                <a:moveTo>
                  <a:pt x="6644386" y="0"/>
                </a:moveTo>
                <a:lnTo>
                  <a:pt x="0" y="0"/>
                </a:lnTo>
                <a:lnTo>
                  <a:pt x="0" y="4543733"/>
                </a:lnTo>
                <a:lnTo>
                  <a:pt x="6644386" y="4543733"/>
                </a:lnTo>
                <a:lnTo>
                  <a:pt x="6644386" y="0"/>
                </a:lnTo>
                <a:close/>
              </a:path>
            </a:pathLst>
          </a:custGeom>
          <a:solidFill>
            <a:srgbClr val="DBDB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16133368" y="19517482"/>
            <a:ext cx="2225219" cy="834031"/>
          </a:xfrm>
          <a:prstGeom prst="rect">
            <a:avLst/>
          </a:prstGeom>
        </p:spPr>
        <p:txBody>
          <a:bodyPr vert="horz" wrap="square" lIns="0" tIns="53551" rIns="0" bIns="0" rtlCol="0">
            <a:spAutoFit/>
          </a:bodyPr>
          <a:lstStyle/>
          <a:p>
            <a:pPr marL="19125">
              <a:spcBef>
                <a:spcPts val="422"/>
              </a:spcBef>
            </a:pPr>
            <a:r>
              <a:rPr sz="2400" b="1" spc="-15" dirty="0">
                <a:solidFill>
                  <a:srgbClr val="4C4D4F"/>
                </a:solidFill>
                <a:latin typeface="Arial"/>
                <a:cs typeface="Arial"/>
              </a:rPr>
              <a:t>Budget</a:t>
            </a:r>
            <a:endParaRPr sz="2400" dirty="0">
              <a:latin typeface="Arial"/>
              <a:cs typeface="Arial"/>
            </a:endParaRPr>
          </a:p>
          <a:p>
            <a:pPr marL="19125">
              <a:spcBef>
                <a:spcPts val="271"/>
              </a:spcBef>
            </a:pPr>
            <a:r>
              <a:rPr sz="2400" dirty="0">
                <a:solidFill>
                  <a:srgbClr val="58595B"/>
                </a:solidFill>
                <a:latin typeface="Arial"/>
                <a:cs typeface="Arial"/>
              </a:rPr>
              <a:t>[$x</a:t>
            </a:r>
            <a:r>
              <a:rPr sz="2400" spc="-3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8595B"/>
                </a:solidFill>
                <a:latin typeface="Arial"/>
                <a:cs typeface="Arial"/>
              </a:rPr>
              <a:t>if</a:t>
            </a:r>
            <a:r>
              <a:rPr sz="2400" spc="-3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58595B"/>
                </a:solidFill>
                <a:latin typeface="Arial"/>
                <a:cs typeface="Arial"/>
              </a:rPr>
              <a:t>applicable]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133367" y="20722731"/>
            <a:ext cx="4526938" cy="388124"/>
          </a:xfrm>
          <a:prstGeom prst="rect">
            <a:avLst/>
          </a:prstGeom>
        </p:spPr>
        <p:txBody>
          <a:bodyPr vert="horz" wrap="square" lIns="0" tIns="17213" rIns="0" bIns="0" rtlCol="0">
            <a:spAutoFit/>
          </a:bodyPr>
          <a:lstStyle/>
          <a:p>
            <a:pPr marL="19125">
              <a:spcBef>
                <a:spcPts val="136"/>
              </a:spcBef>
            </a:pPr>
            <a:r>
              <a:rPr sz="2409" b="1" spc="-15" dirty="0">
                <a:solidFill>
                  <a:srgbClr val="4C4D4F"/>
                </a:solidFill>
                <a:latin typeface="Arial"/>
                <a:cs typeface="Arial"/>
              </a:rPr>
              <a:t>Boroondara</a:t>
            </a:r>
            <a:r>
              <a:rPr sz="2409" b="1" spc="-75" dirty="0">
                <a:solidFill>
                  <a:srgbClr val="4C4D4F"/>
                </a:solidFill>
                <a:latin typeface="Arial"/>
                <a:cs typeface="Arial"/>
              </a:rPr>
              <a:t> </a:t>
            </a:r>
            <a:r>
              <a:rPr sz="2409" b="1" dirty="0">
                <a:solidFill>
                  <a:srgbClr val="4C4D4F"/>
                </a:solidFill>
                <a:latin typeface="Arial"/>
                <a:cs typeface="Arial"/>
              </a:rPr>
              <a:t>Design</a:t>
            </a:r>
            <a:r>
              <a:rPr sz="2409" b="1" spc="-75" dirty="0">
                <a:solidFill>
                  <a:srgbClr val="4C4D4F"/>
                </a:solidFill>
                <a:latin typeface="Arial"/>
                <a:cs typeface="Arial"/>
              </a:rPr>
              <a:t> </a:t>
            </a:r>
            <a:r>
              <a:rPr sz="2409" b="1" spc="-15" dirty="0">
                <a:solidFill>
                  <a:srgbClr val="4C4D4F"/>
                </a:solidFill>
                <a:latin typeface="Arial"/>
                <a:cs typeface="Arial"/>
              </a:rPr>
              <a:t>Excellence</a:t>
            </a:r>
            <a:endParaRPr sz="2409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299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Project title - 160pt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Boroondara Urban Design Awards 2025 - template</dc:title>
  <dc:creator>City of Boroondara</dc:creator>
  <cp:lastModifiedBy>Jessica Donaldson</cp:lastModifiedBy>
  <cp:revision>1</cp:revision>
  <dcterms:created xsi:type="dcterms:W3CDTF">2025-05-22T02:36:59Z</dcterms:created>
  <dcterms:modified xsi:type="dcterms:W3CDTF">2025-05-22T02:52:24Z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2025-04-09T00:00:00Z</vt:filetime>
  </property>
  <property fmtid="{D5CDD505-2E9C-101B-9397-08002B2CF9AE}" pid="3" name="Creator">
    <vt:lpwstr>Adobe InDesign 20.2 (Windows)</vt:lpwstr>
  </property>
  <property fmtid="{D5CDD505-2E9C-101B-9397-08002B2CF9AE}" pid="4" name="LastSaved">
    <vt:filetime>2025-05-22T00:00:00Z</vt:filetime>
  </property>
  <property fmtid="{D5CDD505-2E9C-101B-9397-08002B2CF9AE}" pid="5" name="Producer">
    <vt:lpwstr>Adobe PDF Library 17.0</vt:lpwstr>
  </property>
</Properties>
</file>